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Titillium Web SemiBold"/>
      <p:regular r:id="rId16"/>
      <p:bold r:id="rId17"/>
      <p:italic r:id="rId18"/>
      <p:boldItalic r:id="rId19"/>
    </p:embeddedFont>
    <p:embeddedFont>
      <p:font typeface="Titillium Web"/>
      <p:regular r:id="rId20"/>
      <p:bold r:id="rId21"/>
      <p:italic r:id="rId22"/>
      <p:boldItalic r:id="rId23"/>
    </p:embeddedFont>
    <p:embeddedFont>
      <p:font typeface="Barlow Semi Condensed Medium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Bungee Inline"/>
      <p:regular r:id="rId32"/>
    </p:embeddedFont>
    <p:embeddedFont>
      <p:font typeface="Titillium Web Black"/>
      <p:bold r:id="rId33"/>
    </p:embeddedFont>
    <p:embeddedFont>
      <p:font typeface="Titillium Web Light"/>
      <p:regular r:id="rId34"/>
      <p:bold r:id="rId35"/>
      <p:italic r:id="rId36"/>
      <p:boldItalic r:id="rId37"/>
    </p:embeddedFont>
    <p:embeddedFont>
      <p:font typeface="Titillium Web ExtraLight"/>
      <p:regular r:id="rId38"/>
      <p:bold r:id="rId39"/>
      <p:italic r:id="rId40"/>
      <p:boldItalic r:id="rId41"/>
    </p:embeddedFont>
    <p:embeddedFont>
      <p:font typeface="Bungee Outlin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63AE59-D395-4456-8BE6-691C0EB529FB}">
  <a:tblStyle styleId="{2463AE59-D395-4456-8BE6-691C0EB529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ExtraLight-italic.fntdata"/><Relationship Id="rId20" Type="http://schemas.openxmlformats.org/officeDocument/2006/relationships/font" Target="fonts/TitilliumWeb-regular.fntdata"/><Relationship Id="rId42" Type="http://schemas.openxmlformats.org/officeDocument/2006/relationships/font" Target="fonts/BungeeOutline-regular.fntdata"/><Relationship Id="rId41" Type="http://schemas.openxmlformats.org/officeDocument/2006/relationships/font" Target="fonts/TitilliumWebExtraLight-boldItalic.fntdata"/><Relationship Id="rId22" Type="http://schemas.openxmlformats.org/officeDocument/2006/relationships/font" Target="fonts/TitilliumWeb-italic.fntdata"/><Relationship Id="rId21" Type="http://schemas.openxmlformats.org/officeDocument/2006/relationships/font" Target="fonts/TitilliumWeb-bold.fntdata"/><Relationship Id="rId24" Type="http://schemas.openxmlformats.org/officeDocument/2006/relationships/font" Target="fonts/BarlowSemiCondensedMedium-regular.fntdata"/><Relationship Id="rId23" Type="http://schemas.openxmlformats.org/officeDocument/2006/relationships/font" Target="fonts/TitilliumWeb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SemiCondensedMedium-italic.fntdata"/><Relationship Id="rId25" Type="http://schemas.openxmlformats.org/officeDocument/2006/relationships/font" Target="fonts/BarlowSemiCondensedMedium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BarlowSemi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Black-bold.fntdata"/><Relationship Id="rId10" Type="http://schemas.openxmlformats.org/officeDocument/2006/relationships/slide" Target="slides/slide5.xml"/><Relationship Id="rId32" Type="http://schemas.openxmlformats.org/officeDocument/2006/relationships/font" Target="fonts/BungeeInline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Light-bold.fntdata"/><Relationship Id="rId12" Type="http://schemas.openxmlformats.org/officeDocument/2006/relationships/slide" Target="slides/slide7.xml"/><Relationship Id="rId34" Type="http://schemas.openxmlformats.org/officeDocument/2006/relationships/font" Target="fonts/TitilliumWebLight-regular.fntdata"/><Relationship Id="rId15" Type="http://schemas.openxmlformats.org/officeDocument/2006/relationships/slide" Target="slides/slide10.xml"/><Relationship Id="rId37" Type="http://schemas.openxmlformats.org/officeDocument/2006/relationships/font" Target="fonts/TitilliumWeb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TitilliumWebLight-italic.fntdata"/><Relationship Id="rId17" Type="http://schemas.openxmlformats.org/officeDocument/2006/relationships/font" Target="fonts/TitilliumWebSemiBold-bold.fntdata"/><Relationship Id="rId39" Type="http://schemas.openxmlformats.org/officeDocument/2006/relationships/font" Target="fonts/TitilliumWebExtraLight-bold.fntdata"/><Relationship Id="rId16" Type="http://schemas.openxmlformats.org/officeDocument/2006/relationships/font" Target="fonts/TitilliumWebSemiBold-regular.fntdata"/><Relationship Id="rId38" Type="http://schemas.openxmlformats.org/officeDocument/2006/relationships/font" Target="fonts/TitilliumWebExtraLight-regular.fntdata"/><Relationship Id="rId19" Type="http://schemas.openxmlformats.org/officeDocument/2006/relationships/font" Target="fonts/TitilliumWebSemiBold-boldItalic.fntdata"/><Relationship Id="rId18" Type="http://schemas.openxmlformats.org/officeDocument/2006/relationships/font" Target="fonts/TitilliumWeb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8f2d4c10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8f2d4c10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8f2d4c1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8f2d4c1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8f2d4c10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8f2d4c10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8f2d4c10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8f2d4c1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8f2d4c1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8f2d4c1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8f2d4c10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8f2d4c10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ead7cb4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fead7cb4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8f2d4c10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8f2d4c10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8f2d4c10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8f2d4c10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254400"/>
            <a:ext cx="4031700" cy="188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32544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0000" y="539500"/>
            <a:ext cx="7704000" cy="27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900"/>
              <a:buFont typeface="Titillium Web Black"/>
              <a:buNone/>
              <a:defRPr sz="6900"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95525" y="3865775"/>
            <a:ext cx="3028500" cy="5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 Light"/>
              <a:buNone/>
              <a:defRPr sz="25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Light"/>
              <a:buNone/>
              <a:defRPr sz="28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hasCustomPrompt="1" idx="2" type="title"/>
          </p:nvPr>
        </p:nvSpPr>
        <p:spPr>
          <a:xfrm>
            <a:off x="720000" y="3865775"/>
            <a:ext cx="3028500" cy="539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Font typeface="Titillium Web ExtraLight"/>
              <a:buNone/>
              <a:defRPr sz="54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 Outline"/>
              <a:buNone/>
              <a:defRPr sz="5200">
                <a:latin typeface="Bungee Outline"/>
                <a:ea typeface="Bungee Outline"/>
                <a:cs typeface="Bungee Outline"/>
                <a:sym typeface="Bungee Outline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2"/>
          <p:cNvSpPr/>
          <p:nvPr/>
        </p:nvSpPr>
        <p:spPr>
          <a:xfrm>
            <a:off x="3887550" y="3254400"/>
            <a:ext cx="1368900" cy="188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887550" y="4183900"/>
            <a:ext cx="1368900" cy="9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4412319" y="4315006"/>
            <a:ext cx="319362" cy="587149"/>
          </a:xfrm>
          <a:custGeom>
            <a:rect b="b" l="l" r="r" t="t"/>
            <a:pathLst>
              <a:path extrusionOk="0" h="208764" w="113551">
                <a:moveTo>
                  <a:pt x="8906" y="0"/>
                </a:moveTo>
                <a:cubicBezTo>
                  <a:pt x="6829" y="0"/>
                  <a:pt x="4751" y="791"/>
                  <a:pt x="3165" y="2377"/>
                </a:cubicBezTo>
                <a:cubicBezTo>
                  <a:pt x="34" y="5541"/>
                  <a:pt x="34" y="10663"/>
                  <a:pt x="3198" y="13827"/>
                </a:cubicBezTo>
                <a:lnTo>
                  <a:pt x="94011" y="104380"/>
                </a:lnTo>
                <a:lnTo>
                  <a:pt x="3198" y="194932"/>
                </a:lnTo>
                <a:cubicBezTo>
                  <a:pt x="34" y="198096"/>
                  <a:pt x="1" y="203218"/>
                  <a:pt x="3165" y="206382"/>
                </a:cubicBezTo>
                <a:cubicBezTo>
                  <a:pt x="4763" y="207980"/>
                  <a:pt x="6818" y="208763"/>
                  <a:pt x="8906" y="208763"/>
                </a:cubicBezTo>
                <a:cubicBezTo>
                  <a:pt x="10961" y="208763"/>
                  <a:pt x="13049" y="207980"/>
                  <a:pt x="14615" y="206415"/>
                </a:cubicBezTo>
                <a:lnTo>
                  <a:pt x="111169" y="110121"/>
                </a:lnTo>
                <a:cubicBezTo>
                  <a:pt x="112703" y="108588"/>
                  <a:pt x="113551" y="106532"/>
                  <a:pt x="113551" y="104380"/>
                </a:cubicBezTo>
                <a:cubicBezTo>
                  <a:pt x="113551" y="102227"/>
                  <a:pt x="112703" y="100172"/>
                  <a:pt x="111169" y="98638"/>
                </a:cubicBezTo>
                <a:lnTo>
                  <a:pt x="14615" y="2345"/>
                </a:lnTo>
                <a:cubicBezTo>
                  <a:pt x="13037" y="783"/>
                  <a:pt x="10972" y="0"/>
                  <a:pt x="8906" y="0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109688" y="3562425"/>
            <a:ext cx="924600" cy="413700"/>
            <a:chOff x="4109688" y="3562425"/>
            <a:chExt cx="924600" cy="413700"/>
          </a:xfrm>
        </p:grpSpPr>
        <p:cxnSp>
          <p:nvCxnSpPr>
            <p:cNvPr id="19" name="Google Shape;19;p2"/>
            <p:cNvCxnSpPr/>
            <p:nvPr/>
          </p:nvCxnSpPr>
          <p:spPr>
            <a:xfrm flipH="1" rot="10800000">
              <a:off x="4109688" y="3562425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 rot="10800000">
              <a:off x="4338288" y="3562425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flipH="1" rot="10800000">
              <a:off x="4566888" y="3562425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 rot="10800000">
              <a:off x="4795488" y="3562425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6324750" y="1352500"/>
            <a:ext cx="2420400" cy="257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6324750" y="3928425"/>
            <a:ext cx="2420400" cy="8325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6324750" y="331300"/>
            <a:ext cx="2420400" cy="10212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269250" y="331300"/>
            <a:ext cx="6055500" cy="44298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269250" y="3914775"/>
            <a:ext cx="6055500" cy="84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720000" y="695325"/>
            <a:ext cx="5319000" cy="2991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6640800" y="1352500"/>
            <a:ext cx="1790100" cy="25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3" name="Google Shape;93;p11"/>
          <p:cNvGrpSpPr/>
          <p:nvPr/>
        </p:nvGrpSpPr>
        <p:grpSpPr>
          <a:xfrm>
            <a:off x="4997063" y="4134350"/>
            <a:ext cx="924600" cy="413700"/>
            <a:chOff x="4387463" y="4134350"/>
            <a:chExt cx="924600" cy="413700"/>
          </a:xfrm>
        </p:grpSpPr>
        <p:cxnSp>
          <p:nvCxnSpPr>
            <p:cNvPr id="94" name="Google Shape;94;p11"/>
            <p:cNvCxnSpPr/>
            <p:nvPr/>
          </p:nvCxnSpPr>
          <p:spPr>
            <a:xfrm flipH="1" rot="10800000">
              <a:off x="43874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1"/>
            <p:cNvCxnSpPr/>
            <p:nvPr/>
          </p:nvCxnSpPr>
          <p:spPr>
            <a:xfrm flipH="1" rot="10800000">
              <a:off x="46160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11"/>
            <p:cNvCxnSpPr/>
            <p:nvPr/>
          </p:nvCxnSpPr>
          <p:spPr>
            <a:xfrm flipH="1" rot="10800000">
              <a:off x="48446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11"/>
            <p:cNvCxnSpPr/>
            <p:nvPr/>
          </p:nvCxnSpPr>
          <p:spPr>
            <a:xfrm flipH="1" rot="10800000">
              <a:off x="50732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8" name="Google Shape;98;p11"/>
          <p:cNvCxnSpPr/>
          <p:nvPr/>
        </p:nvCxnSpPr>
        <p:spPr>
          <a:xfrm>
            <a:off x="7527138" y="276425"/>
            <a:ext cx="0" cy="964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11"/>
          <p:cNvCxnSpPr/>
          <p:nvPr/>
        </p:nvCxnSpPr>
        <p:spPr>
          <a:xfrm>
            <a:off x="7527138" y="442550"/>
            <a:ext cx="0" cy="964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743150" y="2791750"/>
            <a:ext cx="1105500" cy="116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142675" y="664025"/>
            <a:ext cx="1105500" cy="117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142675" y="2782749"/>
            <a:ext cx="1105500" cy="117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743150" y="666221"/>
            <a:ext cx="1105500" cy="117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hasCustomPrompt="1" type="title"/>
          </p:nvPr>
        </p:nvSpPr>
        <p:spPr>
          <a:xfrm>
            <a:off x="742700" y="664121"/>
            <a:ext cx="1106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2" type="title"/>
          </p:nvPr>
        </p:nvSpPr>
        <p:spPr>
          <a:xfrm>
            <a:off x="4142675" y="664025"/>
            <a:ext cx="11055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3" type="title"/>
          </p:nvPr>
        </p:nvSpPr>
        <p:spPr>
          <a:xfrm>
            <a:off x="742700" y="2780728"/>
            <a:ext cx="11064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4" type="title"/>
          </p:nvPr>
        </p:nvSpPr>
        <p:spPr>
          <a:xfrm>
            <a:off x="4142675" y="2782746"/>
            <a:ext cx="110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Titillium Web Light"/>
              <a:buNone/>
              <a:defRPr sz="5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5" type="title"/>
          </p:nvPr>
        </p:nvSpPr>
        <p:spPr>
          <a:xfrm rot="5400000">
            <a:off x="6296100" y="1771575"/>
            <a:ext cx="4057500" cy="160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/>
          <p:nvPr/>
        </p:nvSpPr>
        <p:spPr>
          <a:xfrm>
            <a:off x="4142225" y="3942250"/>
            <a:ext cx="1106400" cy="54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4142225" y="1816625"/>
            <a:ext cx="1106400" cy="54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742700" y="3942250"/>
            <a:ext cx="1106400" cy="54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742700" y="1816625"/>
            <a:ext cx="1106400" cy="54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1845650" y="2782834"/>
            <a:ext cx="1853700" cy="1698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845650" y="666213"/>
            <a:ext cx="1853700" cy="1698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 txBox="1"/>
          <p:nvPr>
            <p:ph idx="1" type="subTitle"/>
          </p:nvPr>
        </p:nvSpPr>
        <p:spPr>
          <a:xfrm>
            <a:off x="1845650" y="1585863"/>
            <a:ext cx="1839900" cy="5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ctrTitle"/>
          </p:nvPr>
        </p:nvSpPr>
        <p:spPr>
          <a:xfrm>
            <a:off x="1845650" y="3049392"/>
            <a:ext cx="18462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7" type="subTitle"/>
          </p:nvPr>
        </p:nvSpPr>
        <p:spPr>
          <a:xfrm>
            <a:off x="1845650" y="3767188"/>
            <a:ext cx="18462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8" type="ctrTitle"/>
          </p:nvPr>
        </p:nvSpPr>
        <p:spPr>
          <a:xfrm>
            <a:off x="1845650" y="868767"/>
            <a:ext cx="18462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2" name="Google Shape;122;p13"/>
          <p:cNvSpPr/>
          <p:nvPr/>
        </p:nvSpPr>
        <p:spPr>
          <a:xfrm>
            <a:off x="5247725" y="666125"/>
            <a:ext cx="1853700" cy="1698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idx="9" type="ctrTitle"/>
          </p:nvPr>
        </p:nvSpPr>
        <p:spPr>
          <a:xfrm>
            <a:off x="5251362" y="868680"/>
            <a:ext cx="18462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5254175" y="2782746"/>
            <a:ext cx="1853700" cy="1698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 txBox="1"/>
          <p:nvPr>
            <p:ph idx="13" type="subTitle"/>
          </p:nvPr>
        </p:nvSpPr>
        <p:spPr>
          <a:xfrm>
            <a:off x="5254679" y="1585776"/>
            <a:ext cx="18462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4" type="ctrTitle"/>
          </p:nvPr>
        </p:nvSpPr>
        <p:spPr>
          <a:xfrm>
            <a:off x="5251357" y="3049305"/>
            <a:ext cx="18537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5" type="subTitle"/>
          </p:nvPr>
        </p:nvSpPr>
        <p:spPr>
          <a:xfrm>
            <a:off x="5254680" y="3767100"/>
            <a:ext cx="18462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s">
  <p:cSld name="CUSTOM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713225" y="927325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2" type="subTitle"/>
          </p:nvPr>
        </p:nvSpPr>
        <p:spPr>
          <a:xfrm>
            <a:off x="3852946" y="927325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3" type="subTitle"/>
          </p:nvPr>
        </p:nvSpPr>
        <p:spPr>
          <a:xfrm>
            <a:off x="713225" y="3983596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4" type="subTitle"/>
          </p:nvPr>
        </p:nvSpPr>
        <p:spPr>
          <a:xfrm>
            <a:off x="713225" y="2371614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5" type="subTitle"/>
          </p:nvPr>
        </p:nvSpPr>
        <p:spPr>
          <a:xfrm>
            <a:off x="3852946" y="2372211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6" type="subTitle"/>
          </p:nvPr>
        </p:nvSpPr>
        <p:spPr>
          <a:xfrm>
            <a:off x="3852946" y="3983596"/>
            <a:ext cx="2679900" cy="59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 rot="5400000">
            <a:off x="6296025" y="1762050"/>
            <a:ext cx="4067100" cy="16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8" name="Google Shape;138;p14"/>
          <p:cNvCxnSpPr/>
          <p:nvPr/>
        </p:nvCxnSpPr>
        <p:spPr>
          <a:xfrm rot="10800000">
            <a:off x="7094400" y="-997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9" name="Google Shape;139;p14"/>
          <p:cNvSpPr txBox="1"/>
          <p:nvPr>
            <p:ph idx="7" type="title"/>
          </p:nvPr>
        </p:nvSpPr>
        <p:spPr>
          <a:xfrm>
            <a:off x="713225" y="507844"/>
            <a:ext cx="2258700" cy="42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8" type="title"/>
          </p:nvPr>
        </p:nvSpPr>
        <p:spPr>
          <a:xfrm>
            <a:off x="3852946" y="507844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9" type="title"/>
          </p:nvPr>
        </p:nvSpPr>
        <p:spPr>
          <a:xfrm>
            <a:off x="713225" y="3566160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3" type="title"/>
          </p:nvPr>
        </p:nvSpPr>
        <p:spPr>
          <a:xfrm>
            <a:off x="713225" y="1947048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4" type="title"/>
          </p:nvPr>
        </p:nvSpPr>
        <p:spPr>
          <a:xfrm>
            <a:off x="3852946" y="1947635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15" type="title"/>
          </p:nvPr>
        </p:nvSpPr>
        <p:spPr>
          <a:xfrm>
            <a:off x="3852946" y="3558360"/>
            <a:ext cx="2258700" cy="430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45" name="Google Shape;145;p14"/>
          <p:cNvSpPr/>
          <p:nvPr/>
        </p:nvSpPr>
        <p:spPr>
          <a:xfrm>
            <a:off x="2972525" y="507825"/>
            <a:ext cx="420600" cy="42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2972525" y="194825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2972525" y="356855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112238" y="50905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6112246" y="194825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6109550" y="3558360"/>
            <a:ext cx="4206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idx="1" type="subTitle"/>
          </p:nvPr>
        </p:nvSpPr>
        <p:spPr>
          <a:xfrm>
            <a:off x="713225" y="1350200"/>
            <a:ext cx="2679900" cy="90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4572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2" type="subTitle"/>
          </p:nvPr>
        </p:nvSpPr>
        <p:spPr>
          <a:xfrm>
            <a:off x="3852950" y="1350200"/>
            <a:ext cx="2679900" cy="90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4572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3" type="subTitle"/>
          </p:nvPr>
        </p:nvSpPr>
        <p:spPr>
          <a:xfrm>
            <a:off x="713225" y="3327900"/>
            <a:ext cx="2679900" cy="90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4572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4" type="subTitle"/>
          </p:nvPr>
        </p:nvSpPr>
        <p:spPr>
          <a:xfrm>
            <a:off x="3852949" y="3328814"/>
            <a:ext cx="2679900" cy="90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4572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713225" y="931619"/>
            <a:ext cx="2258700" cy="42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5" type="title"/>
          </p:nvPr>
        </p:nvSpPr>
        <p:spPr>
          <a:xfrm>
            <a:off x="3852946" y="930719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6" type="title"/>
          </p:nvPr>
        </p:nvSpPr>
        <p:spPr>
          <a:xfrm>
            <a:off x="713225" y="2903910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59" name="Google Shape;159;p15"/>
          <p:cNvSpPr txBox="1"/>
          <p:nvPr>
            <p:ph idx="7" type="title"/>
          </p:nvPr>
        </p:nvSpPr>
        <p:spPr>
          <a:xfrm>
            <a:off x="3852946" y="2903910"/>
            <a:ext cx="2258700" cy="423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36575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8" type="title"/>
          </p:nvPr>
        </p:nvSpPr>
        <p:spPr>
          <a:xfrm rot="5400000">
            <a:off x="6296025" y="1762050"/>
            <a:ext cx="4067100" cy="16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2" name="Google Shape;162;p15"/>
          <p:cNvCxnSpPr/>
          <p:nvPr/>
        </p:nvCxnSpPr>
        <p:spPr>
          <a:xfrm rot="10800000">
            <a:off x="7094400" y="-280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" name="Google Shape;163;p15"/>
          <p:cNvSpPr/>
          <p:nvPr/>
        </p:nvSpPr>
        <p:spPr>
          <a:xfrm>
            <a:off x="6112250" y="933119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6112249" y="290631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2972525" y="933119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2972525" y="2906310"/>
            <a:ext cx="420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/>
          <p:nvPr/>
        </p:nvSpPr>
        <p:spPr>
          <a:xfrm>
            <a:off x="723550" y="1733550"/>
            <a:ext cx="2295600" cy="287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3425264" y="1733550"/>
            <a:ext cx="2295600" cy="287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6127275" y="1733550"/>
            <a:ext cx="2295600" cy="287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776200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6179925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3477914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6"/>
          <p:cNvSpPr/>
          <p:nvPr/>
        </p:nvSpPr>
        <p:spPr>
          <a:xfrm>
            <a:off x="269250" y="331300"/>
            <a:ext cx="8605500" cy="9609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 txBox="1"/>
          <p:nvPr>
            <p:ph type="title"/>
          </p:nvPr>
        </p:nvSpPr>
        <p:spPr>
          <a:xfrm>
            <a:off x="720000" y="346450"/>
            <a:ext cx="77109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16"/>
          <p:cNvSpPr/>
          <p:nvPr/>
        </p:nvSpPr>
        <p:spPr>
          <a:xfrm>
            <a:off x="725788" y="2847063"/>
            <a:ext cx="2295600" cy="619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3427502" y="2847063"/>
            <a:ext cx="2295600" cy="619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6129512" y="2847063"/>
            <a:ext cx="2295600" cy="619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 txBox="1"/>
          <p:nvPr>
            <p:ph idx="4" type="title"/>
          </p:nvPr>
        </p:nvSpPr>
        <p:spPr>
          <a:xfrm>
            <a:off x="713200" y="2859884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5" type="title"/>
          </p:nvPr>
        </p:nvSpPr>
        <p:spPr>
          <a:xfrm>
            <a:off x="6116900" y="2859875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6" type="title"/>
          </p:nvPr>
        </p:nvSpPr>
        <p:spPr>
          <a:xfrm>
            <a:off x="3414902" y="2859898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None/>
              <a:defRPr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82" name="Google Shape;182;p16"/>
          <p:cNvSpPr/>
          <p:nvPr/>
        </p:nvSpPr>
        <p:spPr>
          <a:xfrm>
            <a:off x="723850" y="1666875"/>
            <a:ext cx="2295000" cy="118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3427939" y="1666875"/>
            <a:ext cx="2295000" cy="118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6127575" y="1666875"/>
            <a:ext cx="2295000" cy="118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269250" y="331300"/>
            <a:ext cx="86055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>
            <p:ph type="title"/>
          </p:nvPr>
        </p:nvSpPr>
        <p:spPr>
          <a:xfrm>
            <a:off x="3691800" y="346450"/>
            <a:ext cx="4776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5858400" y="2057400"/>
            <a:ext cx="2609400" cy="201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269250" y="331300"/>
            <a:ext cx="86055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720000" y="346450"/>
            <a:ext cx="4776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713225" y="2057400"/>
            <a:ext cx="2609400" cy="201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7437450" y="3418700"/>
            <a:ext cx="1437300" cy="1371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269250" y="3418700"/>
            <a:ext cx="7155600" cy="1368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6838775" y="-1925625"/>
            <a:ext cx="1138200" cy="10143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 txBox="1"/>
          <p:nvPr>
            <p:ph type="title"/>
          </p:nvPr>
        </p:nvSpPr>
        <p:spPr>
          <a:xfrm>
            <a:off x="720000" y="539500"/>
            <a:ext cx="7710900" cy="28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Titillium Web"/>
              <a:buNone/>
              <a:defRPr sz="3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2" type="title"/>
          </p:nvPr>
        </p:nvSpPr>
        <p:spPr>
          <a:xfrm>
            <a:off x="713400" y="3445325"/>
            <a:ext cx="3676500" cy="13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4791075" y="3432950"/>
            <a:ext cx="2633700" cy="133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>
            <a:off x="5351313" y="3755675"/>
            <a:ext cx="1513223" cy="694050"/>
            <a:chOff x="4664550" y="3782300"/>
            <a:chExt cx="1917900" cy="694050"/>
          </a:xfrm>
        </p:grpSpPr>
        <p:cxnSp>
          <p:nvCxnSpPr>
            <p:cNvPr id="204" name="Google Shape;204;p19"/>
            <p:cNvCxnSpPr/>
            <p:nvPr/>
          </p:nvCxnSpPr>
          <p:spPr>
            <a:xfrm>
              <a:off x="5623500" y="3170375"/>
              <a:ext cx="0" cy="191790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9"/>
            <p:cNvCxnSpPr/>
            <p:nvPr/>
          </p:nvCxnSpPr>
          <p:spPr>
            <a:xfrm>
              <a:off x="5623500" y="3517400"/>
              <a:ext cx="0" cy="191790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5623500" y="2823350"/>
              <a:ext cx="0" cy="191790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/>
          <p:nvPr/>
        </p:nvSpPr>
        <p:spPr>
          <a:xfrm>
            <a:off x="7913850" y="331300"/>
            <a:ext cx="946800" cy="9609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269250" y="331300"/>
            <a:ext cx="76446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720000" y="346450"/>
            <a:ext cx="4776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13225" y="2736700"/>
            <a:ext cx="7710900" cy="1872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6571050" y="2749675"/>
            <a:ext cx="1872000" cy="18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3793975" y="539500"/>
            <a:ext cx="4630200" cy="21972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13225" y="539500"/>
            <a:ext cx="3073200" cy="21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006400" y="539500"/>
            <a:ext cx="44247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Bungee Inline"/>
              <a:buNone/>
              <a:defRPr sz="5000">
                <a:latin typeface="Bungee Inline"/>
                <a:ea typeface="Bungee Inline"/>
                <a:cs typeface="Bungee Inline"/>
                <a:sym typeface="Bungee Inline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713214" y="539500"/>
            <a:ext cx="3073200" cy="21972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Titillium Web ExtraLight"/>
              <a:buNone/>
              <a:defRPr sz="12000">
                <a:solidFill>
                  <a:schemeClr val="lt2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414150" y="2800350"/>
            <a:ext cx="2806200" cy="18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1005600" y="3243250"/>
            <a:ext cx="0" cy="96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1171725" y="3243250"/>
            <a:ext cx="0" cy="96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 rot="5400000">
            <a:off x="6289050" y="1752600"/>
            <a:ext cx="4071600" cy="16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14" name="Google Shape;214;p21"/>
          <p:cNvCxnSpPr/>
          <p:nvPr/>
        </p:nvCxnSpPr>
        <p:spPr>
          <a:xfrm rot="10800000">
            <a:off x="7170600" y="-280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7927950" y="331300"/>
            <a:ext cx="946800" cy="9609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269250" y="331300"/>
            <a:ext cx="76446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 txBox="1"/>
          <p:nvPr>
            <p:ph type="title"/>
          </p:nvPr>
        </p:nvSpPr>
        <p:spPr>
          <a:xfrm>
            <a:off x="720000" y="346450"/>
            <a:ext cx="69192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3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5907900" y="3461300"/>
            <a:ext cx="2969400" cy="11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6091975" y="1667227"/>
            <a:ext cx="2338800" cy="18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3"/>
          <p:cNvSpPr/>
          <p:nvPr/>
        </p:nvSpPr>
        <p:spPr>
          <a:xfrm>
            <a:off x="5905500" y="531330"/>
            <a:ext cx="2969400" cy="11358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269250" y="3473549"/>
            <a:ext cx="5636400" cy="11340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4743450" y="3472649"/>
            <a:ext cx="1162200" cy="11358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3"/>
          <p:cNvCxnSpPr/>
          <p:nvPr/>
        </p:nvCxnSpPr>
        <p:spPr>
          <a:xfrm rot="10800000">
            <a:off x="270300" y="3472677"/>
            <a:ext cx="860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3"/>
          <p:cNvSpPr/>
          <p:nvPr/>
        </p:nvSpPr>
        <p:spPr>
          <a:xfrm>
            <a:off x="269250" y="531330"/>
            <a:ext cx="5636400" cy="29412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713225" y="455100"/>
            <a:ext cx="4792200" cy="2421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29" name="Google Shape;229;p23"/>
          <p:cNvSpPr txBox="1"/>
          <p:nvPr/>
        </p:nvSpPr>
        <p:spPr>
          <a:xfrm>
            <a:off x="713225" y="2177275"/>
            <a:ext cx="4678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,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r>
              <a:rPr lang="en" sz="1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endParaRPr sz="1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 rot="10800000">
            <a:off x="748350" y="2400175"/>
            <a:ext cx="467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6077400" y="331300"/>
            <a:ext cx="2783400" cy="9600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 rot="2700000">
            <a:off x="8210840" y="591760"/>
            <a:ext cx="439869" cy="439968"/>
          </a:xfrm>
          <a:custGeom>
            <a:rect b="b" l="l" r="r" t="t"/>
            <a:pathLst>
              <a:path extrusionOk="0" h="5490" w="5489">
                <a:moveTo>
                  <a:pt x="2231" y="0"/>
                </a:moveTo>
                <a:lnTo>
                  <a:pt x="2231" y="2206"/>
                </a:lnTo>
                <a:lnTo>
                  <a:pt x="0" y="2206"/>
                </a:lnTo>
                <a:lnTo>
                  <a:pt x="0" y="3258"/>
                </a:lnTo>
                <a:lnTo>
                  <a:pt x="2231" y="3258"/>
                </a:lnTo>
                <a:lnTo>
                  <a:pt x="2231" y="5489"/>
                </a:lnTo>
                <a:lnTo>
                  <a:pt x="3258" y="5489"/>
                </a:lnTo>
                <a:lnTo>
                  <a:pt x="3258" y="3258"/>
                </a:lnTo>
                <a:lnTo>
                  <a:pt x="5489" y="3258"/>
                </a:lnTo>
                <a:lnTo>
                  <a:pt x="5489" y="2206"/>
                </a:lnTo>
                <a:lnTo>
                  <a:pt x="3258" y="2206"/>
                </a:lnTo>
                <a:lnTo>
                  <a:pt x="3258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6995625" y="331300"/>
            <a:ext cx="946800" cy="9600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6239700" y="640000"/>
            <a:ext cx="622200" cy="3429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 rot="2700000">
            <a:off x="7204681" y="526493"/>
            <a:ext cx="572243" cy="570514"/>
          </a:xfrm>
          <a:custGeom>
            <a:rect b="b" l="l" r="r" t="t"/>
            <a:pathLst>
              <a:path extrusionOk="0" h="12865" w="12904">
                <a:moveTo>
                  <a:pt x="6453" y="0"/>
                </a:moveTo>
                <a:cubicBezTo>
                  <a:pt x="6403" y="0"/>
                  <a:pt x="6352" y="18"/>
                  <a:pt x="6314" y="57"/>
                </a:cubicBezTo>
                <a:lnTo>
                  <a:pt x="4161" y="2209"/>
                </a:lnTo>
                <a:cubicBezTo>
                  <a:pt x="4087" y="2286"/>
                  <a:pt x="4087" y="2410"/>
                  <a:pt x="4161" y="2487"/>
                </a:cubicBezTo>
                <a:lnTo>
                  <a:pt x="5034" y="3357"/>
                </a:lnTo>
                <a:cubicBezTo>
                  <a:pt x="5071" y="3395"/>
                  <a:pt x="5121" y="3414"/>
                  <a:pt x="5171" y="3414"/>
                </a:cubicBezTo>
                <a:cubicBezTo>
                  <a:pt x="5221" y="3414"/>
                  <a:pt x="5271" y="3395"/>
                  <a:pt x="5309" y="3357"/>
                </a:cubicBezTo>
                <a:lnTo>
                  <a:pt x="5643" y="3024"/>
                </a:lnTo>
                <a:lnTo>
                  <a:pt x="5643" y="5428"/>
                </a:lnTo>
                <a:cubicBezTo>
                  <a:pt x="5643" y="5534"/>
                  <a:pt x="5554" y="5623"/>
                  <a:pt x="5446" y="5623"/>
                </a:cubicBezTo>
                <a:lnTo>
                  <a:pt x="3044" y="5623"/>
                </a:lnTo>
                <a:lnTo>
                  <a:pt x="3377" y="5289"/>
                </a:lnTo>
                <a:cubicBezTo>
                  <a:pt x="3454" y="5212"/>
                  <a:pt x="3454" y="5088"/>
                  <a:pt x="3377" y="5013"/>
                </a:cubicBezTo>
                <a:lnTo>
                  <a:pt x="2507" y="4141"/>
                </a:lnTo>
                <a:cubicBezTo>
                  <a:pt x="2469" y="4104"/>
                  <a:pt x="2419" y="4085"/>
                  <a:pt x="2368" y="4085"/>
                </a:cubicBezTo>
                <a:cubicBezTo>
                  <a:pt x="2318" y="4085"/>
                  <a:pt x="2268" y="4104"/>
                  <a:pt x="2230" y="4141"/>
                </a:cubicBezTo>
                <a:lnTo>
                  <a:pt x="77" y="6294"/>
                </a:lnTo>
                <a:cubicBezTo>
                  <a:pt x="1" y="6370"/>
                  <a:pt x="1" y="6495"/>
                  <a:pt x="77" y="6571"/>
                </a:cubicBezTo>
                <a:lnTo>
                  <a:pt x="2230" y="8722"/>
                </a:lnTo>
                <a:cubicBezTo>
                  <a:pt x="2268" y="8760"/>
                  <a:pt x="2318" y="8779"/>
                  <a:pt x="2368" y="8779"/>
                </a:cubicBezTo>
                <a:cubicBezTo>
                  <a:pt x="2419" y="8779"/>
                  <a:pt x="2469" y="8760"/>
                  <a:pt x="2507" y="8722"/>
                </a:cubicBezTo>
                <a:lnTo>
                  <a:pt x="3377" y="7852"/>
                </a:lnTo>
                <a:cubicBezTo>
                  <a:pt x="3454" y="7775"/>
                  <a:pt x="3454" y="7653"/>
                  <a:pt x="3377" y="7576"/>
                </a:cubicBezTo>
                <a:lnTo>
                  <a:pt x="3044" y="7243"/>
                </a:lnTo>
                <a:lnTo>
                  <a:pt x="5446" y="7243"/>
                </a:lnTo>
                <a:cubicBezTo>
                  <a:pt x="5554" y="7243"/>
                  <a:pt x="5643" y="7331"/>
                  <a:pt x="5643" y="7438"/>
                </a:cubicBezTo>
                <a:lnTo>
                  <a:pt x="5643" y="9842"/>
                </a:lnTo>
                <a:lnTo>
                  <a:pt x="5309" y="9508"/>
                </a:lnTo>
                <a:cubicBezTo>
                  <a:pt x="5271" y="9470"/>
                  <a:pt x="5221" y="9451"/>
                  <a:pt x="5171" y="9451"/>
                </a:cubicBezTo>
                <a:cubicBezTo>
                  <a:pt x="5121" y="9451"/>
                  <a:pt x="5071" y="9470"/>
                  <a:pt x="5034" y="9508"/>
                </a:cubicBezTo>
                <a:lnTo>
                  <a:pt x="4161" y="10378"/>
                </a:lnTo>
                <a:cubicBezTo>
                  <a:pt x="4087" y="10455"/>
                  <a:pt x="4087" y="10579"/>
                  <a:pt x="4161" y="10656"/>
                </a:cubicBezTo>
                <a:lnTo>
                  <a:pt x="6314" y="12808"/>
                </a:lnTo>
                <a:cubicBezTo>
                  <a:pt x="6352" y="12845"/>
                  <a:pt x="6403" y="12865"/>
                  <a:pt x="6453" y="12865"/>
                </a:cubicBezTo>
                <a:cubicBezTo>
                  <a:pt x="6503" y="12865"/>
                  <a:pt x="6553" y="12845"/>
                  <a:pt x="6592" y="12808"/>
                </a:cubicBezTo>
                <a:lnTo>
                  <a:pt x="8742" y="10656"/>
                </a:lnTo>
                <a:cubicBezTo>
                  <a:pt x="8819" y="10579"/>
                  <a:pt x="8819" y="10455"/>
                  <a:pt x="8742" y="10378"/>
                </a:cubicBezTo>
                <a:lnTo>
                  <a:pt x="7872" y="9508"/>
                </a:lnTo>
                <a:cubicBezTo>
                  <a:pt x="7834" y="9470"/>
                  <a:pt x="7784" y="9451"/>
                  <a:pt x="7734" y="9451"/>
                </a:cubicBezTo>
                <a:cubicBezTo>
                  <a:pt x="7685" y="9451"/>
                  <a:pt x="7635" y="9470"/>
                  <a:pt x="7597" y="9508"/>
                </a:cubicBezTo>
                <a:lnTo>
                  <a:pt x="7263" y="9842"/>
                </a:lnTo>
                <a:lnTo>
                  <a:pt x="7263" y="7438"/>
                </a:lnTo>
                <a:cubicBezTo>
                  <a:pt x="7263" y="7331"/>
                  <a:pt x="7351" y="7243"/>
                  <a:pt x="7458" y="7243"/>
                </a:cubicBezTo>
                <a:lnTo>
                  <a:pt x="9862" y="7243"/>
                </a:lnTo>
                <a:lnTo>
                  <a:pt x="9528" y="7576"/>
                </a:lnTo>
                <a:cubicBezTo>
                  <a:pt x="9452" y="7653"/>
                  <a:pt x="9452" y="7775"/>
                  <a:pt x="9528" y="7852"/>
                </a:cubicBezTo>
                <a:lnTo>
                  <a:pt x="10399" y="8722"/>
                </a:lnTo>
                <a:cubicBezTo>
                  <a:pt x="10437" y="8760"/>
                  <a:pt x="10487" y="8779"/>
                  <a:pt x="10537" y="8779"/>
                </a:cubicBezTo>
                <a:cubicBezTo>
                  <a:pt x="10588" y="8779"/>
                  <a:pt x="10638" y="8760"/>
                  <a:pt x="10676" y="8722"/>
                </a:cubicBezTo>
                <a:lnTo>
                  <a:pt x="12827" y="6571"/>
                </a:lnTo>
                <a:cubicBezTo>
                  <a:pt x="12903" y="6495"/>
                  <a:pt x="12903" y="6370"/>
                  <a:pt x="12827" y="6294"/>
                </a:cubicBezTo>
                <a:lnTo>
                  <a:pt x="10676" y="4141"/>
                </a:lnTo>
                <a:cubicBezTo>
                  <a:pt x="10638" y="4104"/>
                  <a:pt x="10588" y="4085"/>
                  <a:pt x="10537" y="4085"/>
                </a:cubicBezTo>
                <a:cubicBezTo>
                  <a:pt x="10487" y="4085"/>
                  <a:pt x="10437" y="4104"/>
                  <a:pt x="10399" y="4141"/>
                </a:cubicBezTo>
                <a:lnTo>
                  <a:pt x="9528" y="5013"/>
                </a:lnTo>
                <a:cubicBezTo>
                  <a:pt x="9452" y="5088"/>
                  <a:pt x="9452" y="5212"/>
                  <a:pt x="9528" y="5289"/>
                </a:cubicBezTo>
                <a:lnTo>
                  <a:pt x="9862" y="5623"/>
                </a:lnTo>
                <a:lnTo>
                  <a:pt x="7458" y="5623"/>
                </a:lnTo>
                <a:cubicBezTo>
                  <a:pt x="7351" y="5623"/>
                  <a:pt x="7263" y="5534"/>
                  <a:pt x="7263" y="5428"/>
                </a:cubicBezTo>
                <a:lnTo>
                  <a:pt x="7263" y="3024"/>
                </a:lnTo>
                <a:lnTo>
                  <a:pt x="7597" y="3357"/>
                </a:lnTo>
                <a:cubicBezTo>
                  <a:pt x="7635" y="3395"/>
                  <a:pt x="7685" y="3414"/>
                  <a:pt x="7734" y="3414"/>
                </a:cubicBezTo>
                <a:cubicBezTo>
                  <a:pt x="7784" y="3414"/>
                  <a:pt x="7834" y="3395"/>
                  <a:pt x="7872" y="3357"/>
                </a:cubicBezTo>
                <a:lnTo>
                  <a:pt x="8742" y="2487"/>
                </a:lnTo>
                <a:cubicBezTo>
                  <a:pt x="8819" y="2410"/>
                  <a:pt x="8819" y="2286"/>
                  <a:pt x="8742" y="2209"/>
                </a:cubicBezTo>
                <a:lnTo>
                  <a:pt x="6592" y="57"/>
                </a:lnTo>
                <a:cubicBezTo>
                  <a:pt x="6553" y="18"/>
                  <a:pt x="6503" y="0"/>
                  <a:pt x="6453" y="0"/>
                </a:cubicBezTo>
                <a:close/>
              </a:path>
            </a:pathLst>
          </a:custGeom>
          <a:solidFill>
            <a:srgbClr val="1D1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269250" y="331300"/>
            <a:ext cx="58080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4"/>
          <p:cNvCxnSpPr/>
          <p:nvPr/>
        </p:nvCxnSpPr>
        <p:spPr>
          <a:xfrm flipH="1">
            <a:off x="6970588" y="316700"/>
            <a:ext cx="7500" cy="985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4"/>
          <p:cNvCxnSpPr/>
          <p:nvPr/>
        </p:nvCxnSpPr>
        <p:spPr>
          <a:xfrm flipH="1">
            <a:off x="7959954" y="316700"/>
            <a:ext cx="7500" cy="985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269250" y="356850"/>
            <a:ext cx="8605500" cy="442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5"/>
          <p:cNvCxnSpPr/>
          <p:nvPr/>
        </p:nvCxnSpPr>
        <p:spPr>
          <a:xfrm rot="10800000">
            <a:off x="6937388" y="-1042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5"/>
          <p:cNvCxnSpPr/>
          <p:nvPr/>
        </p:nvCxnSpPr>
        <p:spPr>
          <a:xfrm rot="10800000">
            <a:off x="6532725" y="-1042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rot="10800000">
            <a:off x="7342050" y="-1042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507800"/>
            <a:ext cx="77040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7927950" y="331300"/>
            <a:ext cx="946800" cy="9609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69250" y="331300"/>
            <a:ext cx="76446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352425"/>
            <a:ext cx="66429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13175" y="3351275"/>
            <a:ext cx="5272500" cy="12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13175" y="2671575"/>
            <a:ext cx="4401000" cy="8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13225" y="1219200"/>
            <a:ext cx="5272500" cy="12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7510150" y="0"/>
            <a:ext cx="1622400" cy="5143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 rot="5400000">
            <a:off x="6301875" y="1763100"/>
            <a:ext cx="4070400" cy="16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713225" y="539500"/>
            <a:ext cx="4401000" cy="8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873600" y="539500"/>
            <a:ext cx="4255500" cy="8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873600" y="1381050"/>
            <a:ext cx="33363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873600" y="2671575"/>
            <a:ext cx="4255500" cy="8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itillium Web Light"/>
              <a:buNone/>
              <a:defRPr sz="33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873600" y="3513075"/>
            <a:ext cx="33363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5029200" y="2671575"/>
            <a:ext cx="956700" cy="84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5029255" y="539500"/>
            <a:ext cx="956700" cy="84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/>
          <p:cNvCxnSpPr/>
          <p:nvPr/>
        </p:nvCxnSpPr>
        <p:spPr>
          <a:xfrm rot="10800000">
            <a:off x="6865800" y="-997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/>
          <p:cNvCxnSpPr/>
          <p:nvPr/>
        </p:nvCxnSpPr>
        <p:spPr>
          <a:xfrm rot="10800000">
            <a:off x="6532725" y="-99750"/>
            <a:ext cx="0" cy="53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927950" y="331300"/>
            <a:ext cx="946800" cy="9609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69250" y="331300"/>
            <a:ext cx="7644600" cy="960900"/>
          </a:xfrm>
          <a:prstGeom prst="rect">
            <a:avLst/>
          </a:prstGeom>
          <a:solidFill>
            <a:srgbClr val="2471F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352425"/>
            <a:ext cx="66429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269250" y="1276450"/>
            <a:ext cx="5017200" cy="348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720000" y="1838325"/>
            <a:ext cx="4118700" cy="258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>
            <a:off x="269250" y="339775"/>
            <a:ext cx="5017200" cy="12879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0000" y="346450"/>
            <a:ext cx="3775800" cy="1272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6324750" y="3928425"/>
            <a:ext cx="2420400" cy="8325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269250" y="3914775"/>
            <a:ext cx="6055500" cy="84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4997063" y="4134350"/>
            <a:ext cx="924600" cy="413700"/>
            <a:chOff x="4387463" y="4134350"/>
            <a:chExt cx="924600" cy="413700"/>
          </a:xfrm>
        </p:grpSpPr>
        <p:cxnSp>
          <p:nvCxnSpPr>
            <p:cNvPr id="69" name="Google Shape;69;p8"/>
            <p:cNvCxnSpPr/>
            <p:nvPr/>
          </p:nvCxnSpPr>
          <p:spPr>
            <a:xfrm flipH="1" rot="10800000">
              <a:off x="43874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8"/>
            <p:cNvCxnSpPr/>
            <p:nvPr/>
          </p:nvCxnSpPr>
          <p:spPr>
            <a:xfrm flipH="1" rot="10800000">
              <a:off x="46160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8"/>
            <p:cNvCxnSpPr/>
            <p:nvPr/>
          </p:nvCxnSpPr>
          <p:spPr>
            <a:xfrm flipH="1" rot="10800000">
              <a:off x="48446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 flipH="1" rot="10800000">
              <a:off x="5073263" y="4134350"/>
              <a:ext cx="238800" cy="4137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8"/>
          <p:cNvSpPr/>
          <p:nvPr/>
        </p:nvSpPr>
        <p:spPr>
          <a:xfrm>
            <a:off x="269250" y="331300"/>
            <a:ext cx="8475900" cy="3597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720000" y="539500"/>
            <a:ext cx="7710900" cy="3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269250" y="331300"/>
            <a:ext cx="8605500" cy="4429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6219356" y="2306800"/>
            <a:ext cx="2655300" cy="24543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269250" y="331300"/>
            <a:ext cx="8605500" cy="1975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713225" y="2399075"/>
            <a:ext cx="4490400" cy="2209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713225" y="466800"/>
            <a:ext cx="7717500" cy="18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orient="horz" pos="2903">
          <p15:clr>
            <a:srgbClr val="FA7B17"/>
          </p15:clr>
        </p15:guide>
        <p15:guide id="3" pos="531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4467225" y="1301500"/>
            <a:ext cx="918300" cy="951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5385380" y="1301500"/>
            <a:ext cx="3045300" cy="95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5385525" y="1301500"/>
            <a:ext cx="2939400" cy="90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  <a:defRPr sz="24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3400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itillium Web Black"/>
              <a:buNone/>
              <a:defRPr sz="38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●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●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idx="4294967295" type="title"/>
          </p:nvPr>
        </p:nvSpPr>
        <p:spPr>
          <a:xfrm>
            <a:off x="293925" y="236425"/>
            <a:ext cx="4044600" cy="20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¿</a:t>
            </a: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Por qué </a:t>
            </a: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reprobar cuando</a:t>
            </a: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 pueden asesorar?</a:t>
            </a:r>
            <a:endParaRPr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3" name="Google Shape;253;p28"/>
          <p:cNvSpPr txBox="1"/>
          <p:nvPr>
            <p:ph idx="4294967295" type="title"/>
          </p:nvPr>
        </p:nvSpPr>
        <p:spPr>
          <a:xfrm>
            <a:off x="0" y="63875"/>
            <a:ext cx="614400" cy="6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“</a:t>
            </a:r>
            <a:r>
              <a:rPr lang="en" sz="4300">
                <a:solidFill>
                  <a:schemeClr val="accent5"/>
                </a:solidFill>
              </a:rPr>
              <a:t> </a:t>
            </a:r>
            <a:endParaRPr sz="4300">
              <a:solidFill>
                <a:schemeClr val="accent5"/>
              </a:solidFill>
            </a:endParaRPr>
          </a:p>
        </p:txBody>
      </p:sp>
      <p:sp>
        <p:nvSpPr>
          <p:cNvPr id="254" name="Google Shape;254;p28"/>
          <p:cNvSpPr txBox="1"/>
          <p:nvPr>
            <p:ph idx="4294967295" type="title"/>
          </p:nvPr>
        </p:nvSpPr>
        <p:spPr>
          <a:xfrm>
            <a:off x="3928575" y="1621950"/>
            <a:ext cx="614400" cy="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”</a:t>
            </a:r>
            <a:r>
              <a:rPr lang="en" sz="4300">
                <a:solidFill>
                  <a:schemeClr val="accent5"/>
                </a:solidFill>
              </a:rPr>
              <a:t> </a:t>
            </a:r>
            <a:endParaRPr sz="43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idx="4294967295" type="title"/>
          </p:nvPr>
        </p:nvSpPr>
        <p:spPr>
          <a:xfrm>
            <a:off x="174042" y="436606"/>
            <a:ext cx="3361800" cy="21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Puedes asesorar, no importa de qué </a:t>
            </a: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estás</a:t>
            </a:r>
            <a:r>
              <a:rPr lang="en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 hecho</a:t>
            </a:r>
            <a:endParaRPr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6" name="Google Shape;386;p37"/>
          <p:cNvSpPr txBox="1"/>
          <p:nvPr>
            <p:ph idx="4294967295" type="title"/>
          </p:nvPr>
        </p:nvSpPr>
        <p:spPr>
          <a:xfrm>
            <a:off x="31950" y="0"/>
            <a:ext cx="5106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“</a:t>
            </a:r>
            <a:r>
              <a:rPr lang="en" sz="4300">
                <a:solidFill>
                  <a:schemeClr val="accent5"/>
                </a:solidFill>
              </a:rPr>
              <a:t> </a:t>
            </a:r>
            <a:endParaRPr sz="4300">
              <a:solidFill>
                <a:schemeClr val="accent5"/>
              </a:solidFill>
            </a:endParaRPr>
          </a:p>
        </p:txBody>
      </p:sp>
      <p:sp>
        <p:nvSpPr>
          <p:cNvPr id="387" name="Google Shape;387;p37"/>
          <p:cNvSpPr txBox="1"/>
          <p:nvPr>
            <p:ph idx="4294967295" type="title"/>
          </p:nvPr>
        </p:nvSpPr>
        <p:spPr>
          <a:xfrm>
            <a:off x="2914118" y="2324705"/>
            <a:ext cx="510600" cy="6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”</a:t>
            </a:r>
            <a:r>
              <a:rPr lang="en" sz="4300">
                <a:solidFill>
                  <a:schemeClr val="accent5"/>
                </a:solidFill>
              </a:rPr>
              <a:t> </a:t>
            </a:r>
            <a:endParaRPr sz="4300">
              <a:solidFill>
                <a:schemeClr val="accent5"/>
              </a:solidFill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3788702" y="108725"/>
            <a:ext cx="535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https://asesorias-itam.vercel.app/#/</a:t>
            </a:r>
            <a:endParaRPr b="1"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ctrTitle"/>
          </p:nvPr>
        </p:nvSpPr>
        <p:spPr>
          <a:xfrm>
            <a:off x="720000" y="539500"/>
            <a:ext cx="7704000" cy="27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Asesorías ITAM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tillium Web"/>
                <a:ea typeface="Titillium Web"/>
                <a:cs typeface="Titillium Web"/>
                <a:sym typeface="Titillium Web"/>
              </a:rPr>
              <a:t>Equipo Meriyein 2.0</a:t>
            </a:r>
            <a:endParaRPr/>
          </a:p>
        </p:txBody>
      </p:sp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5395525" y="3865775"/>
            <a:ext cx="3028500" cy="5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Rodrigo Barrera - 181935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Fabio Calo - 191489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Axel Flores - 181218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Alejandro Uribe - 188311</a:t>
            </a: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50" y="3387300"/>
            <a:ext cx="2795300" cy="16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6222958" y="4070100"/>
            <a:ext cx="958798" cy="493865"/>
          </a:xfrm>
          <a:custGeom>
            <a:rect b="b" l="l" r="r" t="t"/>
            <a:pathLst>
              <a:path extrusionOk="0" h="16183" w="36923">
                <a:moveTo>
                  <a:pt x="3953" y="1"/>
                </a:moveTo>
                <a:lnTo>
                  <a:pt x="0" y="16182"/>
                </a:lnTo>
                <a:lnTo>
                  <a:pt x="36923" y="16182"/>
                </a:lnTo>
                <a:lnTo>
                  <a:pt x="34946" y="8086"/>
                </a:lnTo>
                <a:lnTo>
                  <a:pt x="32958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6011100" y="4563933"/>
            <a:ext cx="1382543" cy="94146"/>
          </a:xfrm>
          <a:custGeom>
            <a:rect b="b" l="l" r="r" t="t"/>
            <a:pathLst>
              <a:path extrusionOk="0" h="3085" w="45307">
                <a:moveTo>
                  <a:pt x="1715" y="0"/>
                </a:moveTo>
                <a:lnTo>
                  <a:pt x="1334" y="96"/>
                </a:lnTo>
                <a:lnTo>
                  <a:pt x="989" y="262"/>
                </a:lnTo>
                <a:lnTo>
                  <a:pt x="691" y="500"/>
                </a:lnTo>
                <a:lnTo>
                  <a:pt x="430" y="810"/>
                </a:lnTo>
                <a:lnTo>
                  <a:pt x="227" y="1167"/>
                </a:lnTo>
                <a:lnTo>
                  <a:pt x="84" y="1560"/>
                </a:lnTo>
                <a:lnTo>
                  <a:pt x="1" y="2001"/>
                </a:lnTo>
                <a:lnTo>
                  <a:pt x="1" y="2227"/>
                </a:lnTo>
                <a:lnTo>
                  <a:pt x="1" y="3084"/>
                </a:lnTo>
                <a:lnTo>
                  <a:pt x="45306" y="3084"/>
                </a:lnTo>
                <a:lnTo>
                  <a:pt x="45306" y="2239"/>
                </a:lnTo>
                <a:lnTo>
                  <a:pt x="45294" y="2001"/>
                </a:lnTo>
                <a:lnTo>
                  <a:pt x="45223" y="1572"/>
                </a:lnTo>
                <a:lnTo>
                  <a:pt x="45068" y="1167"/>
                </a:lnTo>
                <a:lnTo>
                  <a:pt x="44865" y="810"/>
                </a:lnTo>
                <a:lnTo>
                  <a:pt x="44604" y="500"/>
                </a:lnTo>
                <a:lnTo>
                  <a:pt x="44306" y="262"/>
                </a:lnTo>
                <a:lnTo>
                  <a:pt x="43961" y="96"/>
                </a:lnTo>
                <a:lnTo>
                  <a:pt x="43591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4798825" y="3886665"/>
            <a:ext cx="3807021" cy="320222"/>
          </a:xfrm>
          <a:custGeom>
            <a:rect b="b" l="l" r="r" t="t"/>
            <a:pathLst>
              <a:path extrusionOk="0" h="12026" w="124759">
                <a:moveTo>
                  <a:pt x="0" y="0"/>
                </a:moveTo>
                <a:lnTo>
                  <a:pt x="0" y="8918"/>
                </a:lnTo>
                <a:lnTo>
                  <a:pt x="12" y="9240"/>
                </a:lnTo>
                <a:lnTo>
                  <a:pt x="131" y="9847"/>
                </a:lnTo>
                <a:lnTo>
                  <a:pt x="369" y="10407"/>
                </a:lnTo>
                <a:lnTo>
                  <a:pt x="703" y="10895"/>
                </a:lnTo>
                <a:lnTo>
                  <a:pt x="1119" y="11324"/>
                </a:lnTo>
                <a:lnTo>
                  <a:pt x="1619" y="11657"/>
                </a:lnTo>
                <a:lnTo>
                  <a:pt x="2179" y="11895"/>
                </a:lnTo>
                <a:lnTo>
                  <a:pt x="2786" y="12014"/>
                </a:lnTo>
                <a:lnTo>
                  <a:pt x="3108" y="12026"/>
                </a:lnTo>
                <a:lnTo>
                  <a:pt x="121651" y="12026"/>
                </a:lnTo>
                <a:lnTo>
                  <a:pt x="121973" y="12014"/>
                </a:lnTo>
                <a:lnTo>
                  <a:pt x="122580" y="11895"/>
                </a:lnTo>
                <a:lnTo>
                  <a:pt x="123140" y="11657"/>
                </a:lnTo>
                <a:lnTo>
                  <a:pt x="123628" y="11324"/>
                </a:lnTo>
                <a:lnTo>
                  <a:pt x="124056" y="10895"/>
                </a:lnTo>
                <a:lnTo>
                  <a:pt x="124390" y="10407"/>
                </a:lnTo>
                <a:lnTo>
                  <a:pt x="124628" y="9847"/>
                </a:lnTo>
                <a:lnTo>
                  <a:pt x="124747" y="9240"/>
                </a:lnTo>
                <a:lnTo>
                  <a:pt x="124759" y="8918"/>
                </a:lnTo>
                <a:lnTo>
                  <a:pt x="124759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119067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4803168" y="1493314"/>
            <a:ext cx="3798355" cy="2389154"/>
          </a:xfrm>
          <a:custGeom>
            <a:rect b="b" l="l" r="r" t="t"/>
            <a:pathLst>
              <a:path extrusionOk="0" h="78288" w="124475">
                <a:moveTo>
                  <a:pt x="2966" y="1"/>
                </a:moveTo>
                <a:lnTo>
                  <a:pt x="2656" y="12"/>
                </a:lnTo>
                <a:lnTo>
                  <a:pt x="2085" y="132"/>
                </a:lnTo>
                <a:lnTo>
                  <a:pt x="1549" y="358"/>
                </a:lnTo>
                <a:lnTo>
                  <a:pt x="1073" y="679"/>
                </a:lnTo>
                <a:lnTo>
                  <a:pt x="680" y="1084"/>
                </a:lnTo>
                <a:lnTo>
                  <a:pt x="358" y="1548"/>
                </a:lnTo>
                <a:lnTo>
                  <a:pt x="132" y="2084"/>
                </a:lnTo>
                <a:lnTo>
                  <a:pt x="13" y="2656"/>
                </a:lnTo>
                <a:lnTo>
                  <a:pt x="1" y="2965"/>
                </a:lnTo>
                <a:lnTo>
                  <a:pt x="1" y="78287"/>
                </a:lnTo>
                <a:lnTo>
                  <a:pt x="124474" y="78287"/>
                </a:lnTo>
                <a:lnTo>
                  <a:pt x="124474" y="2965"/>
                </a:lnTo>
                <a:lnTo>
                  <a:pt x="124462" y="2656"/>
                </a:lnTo>
                <a:lnTo>
                  <a:pt x="124343" y="2084"/>
                </a:lnTo>
                <a:lnTo>
                  <a:pt x="124117" y="1548"/>
                </a:lnTo>
                <a:lnTo>
                  <a:pt x="123795" y="1072"/>
                </a:lnTo>
                <a:lnTo>
                  <a:pt x="123391" y="679"/>
                </a:lnTo>
                <a:lnTo>
                  <a:pt x="122926" y="358"/>
                </a:lnTo>
                <a:lnTo>
                  <a:pt x="122390" y="132"/>
                </a:lnTo>
                <a:lnTo>
                  <a:pt x="121819" y="12"/>
                </a:lnTo>
                <a:lnTo>
                  <a:pt x="121509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4807897" y="1498044"/>
            <a:ext cx="3788895" cy="2379694"/>
          </a:xfrm>
          <a:custGeom>
            <a:rect b="b" l="l" r="r" t="t"/>
            <a:pathLst>
              <a:path extrusionOk="0" fill="none" h="77978" w="124165">
                <a:moveTo>
                  <a:pt x="121366" y="0"/>
                </a:moveTo>
                <a:lnTo>
                  <a:pt x="121652" y="12"/>
                </a:lnTo>
                <a:lnTo>
                  <a:pt x="122200" y="119"/>
                </a:lnTo>
                <a:lnTo>
                  <a:pt x="122700" y="334"/>
                </a:lnTo>
                <a:lnTo>
                  <a:pt x="123152" y="631"/>
                </a:lnTo>
                <a:lnTo>
                  <a:pt x="123533" y="1012"/>
                </a:lnTo>
                <a:lnTo>
                  <a:pt x="123831" y="1465"/>
                </a:lnTo>
                <a:lnTo>
                  <a:pt x="124045" y="1965"/>
                </a:lnTo>
                <a:lnTo>
                  <a:pt x="124164" y="2513"/>
                </a:lnTo>
                <a:lnTo>
                  <a:pt x="124164" y="2810"/>
                </a:lnTo>
                <a:lnTo>
                  <a:pt x="124164" y="77978"/>
                </a:lnTo>
                <a:lnTo>
                  <a:pt x="1" y="77978"/>
                </a:lnTo>
                <a:lnTo>
                  <a:pt x="1" y="2810"/>
                </a:lnTo>
                <a:lnTo>
                  <a:pt x="13" y="2513"/>
                </a:lnTo>
                <a:lnTo>
                  <a:pt x="120" y="1965"/>
                </a:lnTo>
                <a:lnTo>
                  <a:pt x="334" y="1465"/>
                </a:lnTo>
                <a:lnTo>
                  <a:pt x="632" y="1012"/>
                </a:lnTo>
                <a:lnTo>
                  <a:pt x="1013" y="631"/>
                </a:lnTo>
                <a:lnTo>
                  <a:pt x="1465" y="334"/>
                </a:lnTo>
                <a:lnTo>
                  <a:pt x="1965" y="119"/>
                </a:lnTo>
                <a:lnTo>
                  <a:pt x="2513" y="12"/>
                </a:lnTo>
                <a:lnTo>
                  <a:pt x="2811" y="0"/>
                </a:lnTo>
                <a:lnTo>
                  <a:pt x="121354" y="0"/>
                </a:lnTo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4798834" y="1488950"/>
            <a:ext cx="3807021" cy="2397882"/>
          </a:xfrm>
          <a:custGeom>
            <a:rect b="b" l="l" r="r" t="t"/>
            <a:pathLst>
              <a:path extrusionOk="0" h="78574" w="124759">
                <a:moveTo>
                  <a:pt x="3108" y="1"/>
                </a:moveTo>
                <a:lnTo>
                  <a:pt x="2786" y="13"/>
                </a:lnTo>
                <a:lnTo>
                  <a:pt x="2179" y="132"/>
                </a:lnTo>
                <a:lnTo>
                  <a:pt x="1619" y="370"/>
                </a:lnTo>
                <a:lnTo>
                  <a:pt x="1119" y="703"/>
                </a:lnTo>
                <a:lnTo>
                  <a:pt x="703" y="1120"/>
                </a:lnTo>
                <a:lnTo>
                  <a:pt x="369" y="1620"/>
                </a:lnTo>
                <a:lnTo>
                  <a:pt x="131" y="2180"/>
                </a:lnTo>
                <a:lnTo>
                  <a:pt x="0" y="2787"/>
                </a:lnTo>
                <a:lnTo>
                  <a:pt x="0" y="3108"/>
                </a:lnTo>
                <a:lnTo>
                  <a:pt x="0" y="78573"/>
                </a:lnTo>
                <a:lnTo>
                  <a:pt x="124759" y="78573"/>
                </a:lnTo>
                <a:lnTo>
                  <a:pt x="124759" y="3108"/>
                </a:lnTo>
                <a:lnTo>
                  <a:pt x="124747" y="2787"/>
                </a:lnTo>
                <a:lnTo>
                  <a:pt x="124628" y="2180"/>
                </a:lnTo>
                <a:lnTo>
                  <a:pt x="124390" y="1620"/>
                </a:lnTo>
                <a:lnTo>
                  <a:pt x="124056" y="1120"/>
                </a:lnTo>
                <a:lnTo>
                  <a:pt x="123628" y="703"/>
                </a:lnTo>
                <a:lnTo>
                  <a:pt x="123140" y="370"/>
                </a:lnTo>
                <a:lnTo>
                  <a:pt x="122580" y="132"/>
                </a:lnTo>
                <a:lnTo>
                  <a:pt x="121973" y="13"/>
                </a:lnTo>
                <a:lnTo>
                  <a:pt x="121651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4954696" y="1637196"/>
            <a:ext cx="3495280" cy="2092646"/>
          </a:xfrm>
          <a:custGeom>
            <a:rect b="b" l="l" r="r" t="t"/>
            <a:pathLst>
              <a:path extrusionOk="0" h="68572" w="114543">
                <a:moveTo>
                  <a:pt x="0" y="1"/>
                </a:moveTo>
                <a:lnTo>
                  <a:pt x="0" y="68571"/>
                </a:lnTo>
                <a:lnTo>
                  <a:pt x="114543" y="68571"/>
                </a:lnTo>
                <a:lnTo>
                  <a:pt x="1145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 txBox="1"/>
          <p:nvPr>
            <p:ph type="title"/>
          </p:nvPr>
        </p:nvSpPr>
        <p:spPr>
          <a:xfrm>
            <a:off x="274750" y="320050"/>
            <a:ext cx="8322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 #1 - Modo Oscuro</a:t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1953908" y="4065725"/>
            <a:ext cx="958798" cy="493865"/>
          </a:xfrm>
          <a:custGeom>
            <a:rect b="b" l="l" r="r" t="t"/>
            <a:pathLst>
              <a:path extrusionOk="0" h="16183" w="36923">
                <a:moveTo>
                  <a:pt x="3953" y="1"/>
                </a:moveTo>
                <a:lnTo>
                  <a:pt x="0" y="16182"/>
                </a:lnTo>
                <a:lnTo>
                  <a:pt x="36923" y="16182"/>
                </a:lnTo>
                <a:lnTo>
                  <a:pt x="34946" y="8086"/>
                </a:lnTo>
                <a:lnTo>
                  <a:pt x="32958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742050" y="4559558"/>
            <a:ext cx="1382543" cy="94146"/>
          </a:xfrm>
          <a:custGeom>
            <a:rect b="b" l="l" r="r" t="t"/>
            <a:pathLst>
              <a:path extrusionOk="0" h="3085" w="45307">
                <a:moveTo>
                  <a:pt x="1715" y="0"/>
                </a:moveTo>
                <a:lnTo>
                  <a:pt x="1334" y="96"/>
                </a:lnTo>
                <a:lnTo>
                  <a:pt x="989" y="262"/>
                </a:lnTo>
                <a:lnTo>
                  <a:pt x="691" y="500"/>
                </a:lnTo>
                <a:lnTo>
                  <a:pt x="430" y="810"/>
                </a:lnTo>
                <a:lnTo>
                  <a:pt x="227" y="1167"/>
                </a:lnTo>
                <a:lnTo>
                  <a:pt x="84" y="1560"/>
                </a:lnTo>
                <a:lnTo>
                  <a:pt x="1" y="2001"/>
                </a:lnTo>
                <a:lnTo>
                  <a:pt x="1" y="2227"/>
                </a:lnTo>
                <a:lnTo>
                  <a:pt x="1" y="3084"/>
                </a:lnTo>
                <a:lnTo>
                  <a:pt x="45306" y="3084"/>
                </a:lnTo>
                <a:lnTo>
                  <a:pt x="45306" y="2239"/>
                </a:lnTo>
                <a:lnTo>
                  <a:pt x="45294" y="2001"/>
                </a:lnTo>
                <a:lnTo>
                  <a:pt x="45223" y="1572"/>
                </a:lnTo>
                <a:lnTo>
                  <a:pt x="45068" y="1167"/>
                </a:lnTo>
                <a:lnTo>
                  <a:pt x="44865" y="810"/>
                </a:lnTo>
                <a:lnTo>
                  <a:pt x="44604" y="500"/>
                </a:lnTo>
                <a:lnTo>
                  <a:pt x="44306" y="262"/>
                </a:lnTo>
                <a:lnTo>
                  <a:pt x="43961" y="96"/>
                </a:lnTo>
                <a:lnTo>
                  <a:pt x="43591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529775" y="3882290"/>
            <a:ext cx="3807021" cy="320222"/>
          </a:xfrm>
          <a:custGeom>
            <a:rect b="b" l="l" r="r" t="t"/>
            <a:pathLst>
              <a:path extrusionOk="0" h="12026" w="124759">
                <a:moveTo>
                  <a:pt x="0" y="0"/>
                </a:moveTo>
                <a:lnTo>
                  <a:pt x="0" y="8918"/>
                </a:lnTo>
                <a:lnTo>
                  <a:pt x="12" y="9240"/>
                </a:lnTo>
                <a:lnTo>
                  <a:pt x="131" y="9847"/>
                </a:lnTo>
                <a:lnTo>
                  <a:pt x="369" y="10407"/>
                </a:lnTo>
                <a:lnTo>
                  <a:pt x="703" y="10895"/>
                </a:lnTo>
                <a:lnTo>
                  <a:pt x="1119" y="11324"/>
                </a:lnTo>
                <a:lnTo>
                  <a:pt x="1619" y="11657"/>
                </a:lnTo>
                <a:lnTo>
                  <a:pt x="2179" y="11895"/>
                </a:lnTo>
                <a:lnTo>
                  <a:pt x="2786" y="12014"/>
                </a:lnTo>
                <a:lnTo>
                  <a:pt x="3108" y="12026"/>
                </a:lnTo>
                <a:lnTo>
                  <a:pt x="121651" y="12026"/>
                </a:lnTo>
                <a:lnTo>
                  <a:pt x="121973" y="12014"/>
                </a:lnTo>
                <a:lnTo>
                  <a:pt x="122580" y="11895"/>
                </a:lnTo>
                <a:lnTo>
                  <a:pt x="123140" y="11657"/>
                </a:lnTo>
                <a:lnTo>
                  <a:pt x="123628" y="11324"/>
                </a:lnTo>
                <a:lnTo>
                  <a:pt x="124056" y="10895"/>
                </a:lnTo>
                <a:lnTo>
                  <a:pt x="124390" y="10407"/>
                </a:lnTo>
                <a:lnTo>
                  <a:pt x="124628" y="9847"/>
                </a:lnTo>
                <a:lnTo>
                  <a:pt x="124747" y="9240"/>
                </a:lnTo>
                <a:lnTo>
                  <a:pt x="124759" y="8918"/>
                </a:lnTo>
                <a:lnTo>
                  <a:pt x="124759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119067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534118" y="1488939"/>
            <a:ext cx="3798355" cy="2389154"/>
          </a:xfrm>
          <a:custGeom>
            <a:rect b="b" l="l" r="r" t="t"/>
            <a:pathLst>
              <a:path extrusionOk="0" h="78288" w="124475">
                <a:moveTo>
                  <a:pt x="2966" y="1"/>
                </a:moveTo>
                <a:lnTo>
                  <a:pt x="2656" y="12"/>
                </a:lnTo>
                <a:lnTo>
                  <a:pt x="2085" y="132"/>
                </a:lnTo>
                <a:lnTo>
                  <a:pt x="1549" y="358"/>
                </a:lnTo>
                <a:lnTo>
                  <a:pt x="1073" y="679"/>
                </a:lnTo>
                <a:lnTo>
                  <a:pt x="680" y="1084"/>
                </a:lnTo>
                <a:lnTo>
                  <a:pt x="358" y="1548"/>
                </a:lnTo>
                <a:lnTo>
                  <a:pt x="132" y="2084"/>
                </a:lnTo>
                <a:lnTo>
                  <a:pt x="13" y="2656"/>
                </a:lnTo>
                <a:lnTo>
                  <a:pt x="1" y="2965"/>
                </a:lnTo>
                <a:lnTo>
                  <a:pt x="1" y="78287"/>
                </a:lnTo>
                <a:lnTo>
                  <a:pt x="124474" y="78287"/>
                </a:lnTo>
                <a:lnTo>
                  <a:pt x="124474" y="2965"/>
                </a:lnTo>
                <a:lnTo>
                  <a:pt x="124462" y="2656"/>
                </a:lnTo>
                <a:lnTo>
                  <a:pt x="124343" y="2084"/>
                </a:lnTo>
                <a:lnTo>
                  <a:pt x="124117" y="1548"/>
                </a:lnTo>
                <a:lnTo>
                  <a:pt x="123795" y="1072"/>
                </a:lnTo>
                <a:lnTo>
                  <a:pt x="123391" y="679"/>
                </a:lnTo>
                <a:lnTo>
                  <a:pt x="122926" y="358"/>
                </a:lnTo>
                <a:lnTo>
                  <a:pt x="122390" y="132"/>
                </a:lnTo>
                <a:lnTo>
                  <a:pt x="121819" y="12"/>
                </a:lnTo>
                <a:lnTo>
                  <a:pt x="121509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538847" y="1493669"/>
            <a:ext cx="3788895" cy="2379694"/>
          </a:xfrm>
          <a:custGeom>
            <a:rect b="b" l="l" r="r" t="t"/>
            <a:pathLst>
              <a:path extrusionOk="0" fill="none" h="77978" w="124165">
                <a:moveTo>
                  <a:pt x="121366" y="0"/>
                </a:moveTo>
                <a:lnTo>
                  <a:pt x="121652" y="12"/>
                </a:lnTo>
                <a:lnTo>
                  <a:pt x="122200" y="119"/>
                </a:lnTo>
                <a:lnTo>
                  <a:pt x="122700" y="334"/>
                </a:lnTo>
                <a:lnTo>
                  <a:pt x="123152" y="631"/>
                </a:lnTo>
                <a:lnTo>
                  <a:pt x="123533" y="1012"/>
                </a:lnTo>
                <a:lnTo>
                  <a:pt x="123831" y="1465"/>
                </a:lnTo>
                <a:lnTo>
                  <a:pt x="124045" y="1965"/>
                </a:lnTo>
                <a:lnTo>
                  <a:pt x="124164" y="2513"/>
                </a:lnTo>
                <a:lnTo>
                  <a:pt x="124164" y="2810"/>
                </a:lnTo>
                <a:lnTo>
                  <a:pt x="124164" y="77978"/>
                </a:lnTo>
                <a:lnTo>
                  <a:pt x="1" y="77978"/>
                </a:lnTo>
                <a:lnTo>
                  <a:pt x="1" y="2810"/>
                </a:lnTo>
                <a:lnTo>
                  <a:pt x="13" y="2513"/>
                </a:lnTo>
                <a:lnTo>
                  <a:pt x="120" y="1965"/>
                </a:lnTo>
                <a:lnTo>
                  <a:pt x="334" y="1465"/>
                </a:lnTo>
                <a:lnTo>
                  <a:pt x="632" y="1012"/>
                </a:lnTo>
                <a:lnTo>
                  <a:pt x="1013" y="631"/>
                </a:lnTo>
                <a:lnTo>
                  <a:pt x="1465" y="334"/>
                </a:lnTo>
                <a:lnTo>
                  <a:pt x="1965" y="119"/>
                </a:lnTo>
                <a:lnTo>
                  <a:pt x="2513" y="12"/>
                </a:lnTo>
                <a:lnTo>
                  <a:pt x="2811" y="0"/>
                </a:lnTo>
                <a:lnTo>
                  <a:pt x="121354" y="0"/>
                </a:lnTo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29784" y="1484575"/>
            <a:ext cx="3807021" cy="2397882"/>
          </a:xfrm>
          <a:custGeom>
            <a:rect b="b" l="l" r="r" t="t"/>
            <a:pathLst>
              <a:path extrusionOk="0" h="78574" w="124759">
                <a:moveTo>
                  <a:pt x="3108" y="1"/>
                </a:moveTo>
                <a:lnTo>
                  <a:pt x="2786" y="13"/>
                </a:lnTo>
                <a:lnTo>
                  <a:pt x="2179" y="132"/>
                </a:lnTo>
                <a:lnTo>
                  <a:pt x="1619" y="370"/>
                </a:lnTo>
                <a:lnTo>
                  <a:pt x="1119" y="703"/>
                </a:lnTo>
                <a:lnTo>
                  <a:pt x="703" y="1120"/>
                </a:lnTo>
                <a:lnTo>
                  <a:pt x="369" y="1620"/>
                </a:lnTo>
                <a:lnTo>
                  <a:pt x="131" y="2180"/>
                </a:lnTo>
                <a:lnTo>
                  <a:pt x="0" y="2787"/>
                </a:lnTo>
                <a:lnTo>
                  <a:pt x="0" y="3108"/>
                </a:lnTo>
                <a:lnTo>
                  <a:pt x="0" y="78573"/>
                </a:lnTo>
                <a:lnTo>
                  <a:pt x="124759" y="78573"/>
                </a:lnTo>
                <a:lnTo>
                  <a:pt x="124759" y="3108"/>
                </a:lnTo>
                <a:lnTo>
                  <a:pt x="124747" y="2787"/>
                </a:lnTo>
                <a:lnTo>
                  <a:pt x="124628" y="2180"/>
                </a:lnTo>
                <a:lnTo>
                  <a:pt x="124390" y="1620"/>
                </a:lnTo>
                <a:lnTo>
                  <a:pt x="124056" y="1120"/>
                </a:lnTo>
                <a:lnTo>
                  <a:pt x="123628" y="703"/>
                </a:lnTo>
                <a:lnTo>
                  <a:pt x="123140" y="370"/>
                </a:lnTo>
                <a:lnTo>
                  <a:pt x="122580" y="132"/>
                </a:lnTo>
                <a:lnTo>
                  <a:pt x="121973" y="13"/>
                </a:lnTo>
                <a:lnTo>
                  <a:pt x="121651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685646" y="1632821"/>
            <a:ext cx="3495280" cy="2092646"/>
          </a:xfrm>
          <a:custGeom>
            <a:rect b="b" l="l" r="r" t="t"/>
            <a:pathLst>
              <a:path extrusionOk="0" h="68572" w="114543">
                <a:moveTo>
                  <a:pt x="0" y="1"/>
                </a:moveTo>
                <a:lnTo>
                  <a:pt x="0" y="68571"/>
                </a:lnTo>
                <a:lnTo>
                  <a:pt x="114543" y="68571"/>
                </a:lnTo>
                <a:lnTo>
                  <a:pt x="1145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000" y="1632825"/>
            <a:ext cx="3524698" cy="20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50" y="1637200"/>
            <a:ext cx="3495275" cy="20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6425980" y="4096964"/>
            <a:ext cx="859106" cy="441594"/>
          </a:xfrm>
          <a:custGeom>
            <a:rect b="b" l="l" r="r" t="t"/>
            <a:pathLst>
              <a:path extrusionOk="0" h="16183" w="36923">
                <a:moveTo>
                  <a:pt x="3953" y="1"/>
                </a:moveTo>
                <a:lnTo>
                  <a:pt x="0" y="16182"/>
                </a:lnTo>
                <a:lnTo>
                  <a:pt x="36923" y="16182"/>
                </a:lnTo>
                <a:lnTo>
                  <a:pt x="34946" y="8086"/>
                </a:lnTo>
                <a:lnTo>
                  <a:pt x="32958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6236147" y="4538520"/>
            <a:ext cx="1238807" cy="84182"/>
          </a:xfrm>
          <a:custGeom>
            <a:rect b="b" l="l" r="r" t="t"/>
            <a:pathLst>
              <a:path extrusionOk="0" h="3085" w="45307">
                <a:moveTo>
                  <a:pt x="1715" y="0"/>
                </a:moveTo>
                <a:lnTo>
                  <a:pt x="1334" y="96"/>
                </a:lnTo>
                <a:lnTo>
                  <a:pt x="989" y="262"/>
                </a:lnTo>
                <a:lnTo>
                  <a:pt x="691" y="500"/>
                </a:lnTo>
                <a:lnTo>
                  <a:pt x="430" y="810"/>
                </a:lnTo>
                <a:lnTo>
                  <a:pt x="227" y="1167"/>
                </a:lnTo>
                <a:lnTo>
                  <a:pt x="84" y="1560"/>
                </a:lnTo>
                <a:lnTo>
                  <a:pt x="1" y="2001"/>
                </a:lnTo>
                <a:lnTo>
                  <a:pt x="1" y="2227"/>
                </a:lnTo>
                <a:lnTo>
                  <a:pt x="1" y="3084"/>
                </a:lnTo>
                <a:lnTo>
                  <a:pt x="45306" y="3084"/>
                </a:lnTo>
                <a:lnTo>
                  <a:pt x="45306" y="2239"/>
                </a:lnTo>
                <a:lnTo>
                  <a:pt x="45294" y="2001"/>
                </a:lnTo>
                <a:lnTo>
                  <a:pt x="45223" y="1572"/>
                </a:lnTo>
                <a:lnTo>
                  <a:pt x="45068" y="1167"/>
                </a:lnTo>
                <a:lnTo>
                  <a:pt x="44865" y="810"/>
                </a:lnTo>
                <a:lnTo>
                  <a:pt x="44604" y="500"/>
                </a:lnTo>
                <a:lnTo>
                  <a:pt x="44306" y="262"/>
                </a:lnTo>
                <a:lnTo>
                  <a:pt x="43961" y="96"/>
                </a:lnTo>
                <a:lnTo>
                  <a:pt x="43591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5149901" y="3932947"/>
            <a:ext cx="3411223" cy="286339"/>
          </a:xfrm>
          <a:custGeom>
            <a:rect b="b" l="l" r="r" t="t"/>
            <a:pathLst>
              <a:path extrusionOk="0" h="12026" w="124759">
                <a:moveTo>
                  <a:pt x="0" y="0"/>
                </a:moveTo>
                <a:lnTo>
                  <a:pt x="0" y="8918"/>
                </a:lnTo>
                <a:lnTo>
                  <a:pt x="12" y="9240"/>
                </a:lnTo>
                <a:lnTo>
                  <a:pt x="131" y="9847"/>
                </a:lnTo>
                <a:lnTo>
                  <a:pt x="369" y="10407"/>
                </a:lnTo>
                <a:lnTo>
                  <a:pt x="703" y="10895"/>
                </a:lnTo>
                <a:lnTo>
                  <a:pt x="1119" y="11324"/>
                </a:lnTo>
                <a:lnTo>
                  <a:pt x="1619" y="11657"/>
                </a:lnTo>
                <a:lnTo>
                  <a:pt x="2179" y="11895"/>
                </a:lnTo>
                <a:lnTo>
                  <a:pt x="2786" y="12014"/>
                </a:lnTo>
                <a:lnTo>
                  <a:pt x="3108" y="12026"/>
                </a:lnTo>
                <a:lnTo>
                  <a:pt x="121651" y="12026"/>
                </a:lnTo>
                <a:lnTo>
                  <a:pt x="121973" y="12014"/>
                </a:lnTo>
                <a:lnTo>
                  <a:pt x="122580" y="11895"/>
                </a:lnTo>
                <a:lnTo>
                  <a:pt x="123140" y="11657"/>
                </a:lnTo>
                <a:lnTo>
                  <a:pt x="123628" y="11324"/>
                </a:lnTo>
                <a:lnTo>
                  <a:pt x="124056" y="10895"/>
                </a:lnTo>
                <a:lnTo>
                  <a:pt x="124390" y="10407"/>
                </a:lnTo>
                <a:lnTo>
                  <a:pt x="124628" y="9847"/>
                </a:lnTo>
                <a:lnTo>
                  <a:pt x="124747" y="9240"/>
                </a:lnTo>
                <a:lnTo>
                  <a:pt x="124759" y="8918"/>
                </a:lnTo>
                <a:lnTo>
                  <a:pt x="124759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119067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5153792" y="1792952"/>
            <a:ext cx="3403458" cy="2136284"/>
          </a:xfrm>
          <a:custGeom>
            <a:rect b="b" l="l" r="r" t="t"/>
            <a:pathLst>
              <a:path extrusionOk="0" h="78288" w="124475">
                <a:moveTo>
                  <a:pt x="2966" y="1"/>
                </a:moveTo>
                <a:lnTo>
                  <a:pt x="2656" y="12"/>
                </a:lnTo>
                <a:lnTo>
                  <a:pt x="2085" y="132"/>
                </a:lnTo>
                <a:lnTo>
                  <a:pt x="1549" y="358"/>
                </a:lnTo>
                <a:lnTo>
                  <a:pt x="1073" y="679"/>
                </a:lnTo>
                <a:lnTo>
                  <a:pt x="680" y="1084"/>
                </a:lnTo>
                <a:lnTo>
                  <a:pt x="358" y="1548"/>
                </a:lnTo>
                <a:lnTo>
                  <a:pt x="132" y="2084"/>
                </a:lnTo>
                <a:lnTo>
                  <a:pt x="13" y="2656"/>
                </a:lnTo>
                <a:lnTo>
                  <a:pt x="1" y="2965"/>
                </a:lnTo>
                <a:lnTo>
                  <a:pt x="1" y="78287"/>
                </a:lnTo>
                <a:lnTo>
                  <a:pt x="124474" y="78287"/>
                </a:lnTo>
                <a:lnTo>
                  <a:pt x="124474" y="2965"/>
                </a:lnTo>
                <a:lnTo>
                  <a:pt x="124462" y="2656"/>
                </a:lnTo>
                <a:lnTo>
                  <a:pt x="124343" y="2084"/>
                </a:lnTo>
                <a:lnTo>
                  <a:pt x="124117" y="1548"/>
                </a:lnTo>
                <a:lnTo>
                  <a:pt x="123795" y="1072"/>
                </a:lnTo>
                <a:lnTo>
                  <a:pt x="123391" y="679"/>
                </a:lnTo>
                <a:lnTo>
                  <a:pt x="122926" y="358"/>
                </a:lnTo>
                <a:lnTo>
                  <a:pt x="122390" y="132"/>
                </a:lnTo>
                <a:lnTo>
                  <a:pt x="121819" y="12"/>
                </a:lnTo>
                <a:lnTo>
                  <a:pt x="121509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5158030" y="1797181"/>
            <a:ext cx="3394982" cy="2127825"/>
          </a:xfrm>
          <a:custGeom>
            <a:rect b="b" l="l" r="r" t="t"/>
            <a:pathLst>
              <a:path extrusionOk="0" fill="none" h="77978" w="124165">
                <a:moveTo>
                  <a:pt x="121366" y="0"/>
                </a:moveTo>
                <a:lnTo>
                  <a:pt x="121652" y="12"/>
                </a:lnTo>
                <a:lnTo>
                  <a:pt x="122200" y="119"/>
                </a:lnTo>
                <a:lnTo>
                  <a:pt x="122700" y="334"/>
                </a:lnTo>
                <a:lnTo>
                  <a:pt x="123152" y="631"/>
                </a:lnTo>
                <a:lnTo>
                  <a:pt x="123533" y="1012"/>
                </a:lnTo>
                <a:lnTo>
                  <a:pt x="123831" y="1465"/>
                </a:lnTo>
                <a:lnTo>
                  <a:pt x="124045" y="1965"/>
                </a:lnTo>
                <a:lnTo>
                  <a:pt x="124164" y="2513"/>
                </a:lnTo>
                <a:lnTo>
                  <a:pt x="124164" y="2810"/>
                </a:lnTo>
                <a:lnTo>
                  <a:pt x="124164" y="77978"/>
                </a:lnTo>
                <a:lnTo>
                  <a:pt x="1" y="77978"/>
                </a:lnTo>
                <a:lnTo>
                  <a:pt x="1" y="2810"/>
                </a:lnTo>
                <a:lnTo>
                  <a:pt x="13" y="2513"/>
                </a:lnTo>
                <a:lnTo>
                  <a:pt x="120" y="1965"/>
                </a:lnTo>
                <a:lnTo>
                  <a:pt x="334" y="1465"/>
                </a:lnTo>
                <a:lnTo>
                  <a:pt x="632" y="1012"/>
                </a:lnTo>
                <a:lnTo>
                  <a:pt x="1013" y="631"/>
                </a:lnTo>
                <a:lnTo>
                  <a:pt x="1465" y="334"/>
                </a:lnTo>
                <a:lnTo>
                  <a:pt x="1965" y="119"/>
                </a:lnTo>
                <a:lnTo>
                  <a:pt x="2513" y="12"/>
                </a:lnTo>
                <a:lnTo>
                  <a:pt x="2811" y="0"/>
                </a:lnTo>
                <a:lnTo>
                  <a:pt x="121354" y="0"/>
                </a:lnTo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5149909" y="1789050"/>
            <a:ext cx="3411223" cy="2144088"/>
          </a:xfrm>
          <a:custGeom>
            <a:rect b="b" l="l" r="r" t="t"/>
            <a:pathLst>
              <a:path extrusionOk="0" h="78574" w="124759">
                <a:moveTo>
                  <a:pt x="3108" y="1"/>
                </a:moveTo>
                <a:lnTo>
                  <a:pt x="2786" y="13"/>
                </a:lnTo>
                <a:lnTo>
                  <a:pt x="2179" y="132"/>
                </a:lnTo>
                <a:lnTo>
                  <a:pt x="1619" y="370"/>
                </a:lnTo>
                <a:lnTo>
                  <a:pt x="1119" y="703"/>
                </a:lnTo>
                <a:lnTo>
                  <a:pt x="703" y="1120"/>
                </a:lnTo>
                <a:lnTo>
                  <a:pt x="369" y="1620"/>
                </a:lnTo>
                <a:lnTo>
                  <a:pt x="131" y="2180"/>
                </a:lnTo>
                <a:lnTo>
                  <a:pt x="0" y="2787"/>
                </a:lnTo>
                <a:lnTo>
                  <a:pt x="0" y="3108"/>
                </a:lnTo>
                <a:lnTo>
                  <a:pt x="0" y="78573"/>
                </a:lnTo>
                <a:lnTo>
                  <a:pt x="124759" y="78573"/>
                </a:lnTo>
                <a:lnTo>
                  <a:pt x="124759" y="3108"/>
                </a:lnTo>
                <a:lnTo>
                  <a:pt x="124747" y="2787"/>
                </a:lnTo>
                <a:lnTo>
                  <a:pt x="124628" y="2180"/>
                </a:lnTo>
                <a:lnTo>
                  <a:pt x="124390" y="1620"/>
                </a:lnTo>
                <a:lnTo>
                  <a:pt x="124056" y="1120"/>
                </a:lnTo>
                <a:lnTo>
                  <a:pt x="123628" y="703"/>
                </a:lnTo>
                <a:lnTo>
                  <a:pt x="123140" y="370"/>
                </a:lnTo>
                <a:lnTo>
                  <a:pt x="122580" y="132"/>
                </a:lnTo>
                <a:lnTo>
                  <a:pt x="121973" y="13"/>
                </a:lnTo>
                <a:lnTo>
                  <a:pt x="121651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5289568" y="1921603"/>
            <a:ext cx="3131892" cy="1871158"/>
          </a:xfrm>
          <a:custGeom>
            <a:rect b="b" l="l" r="r" t="t"/>
            <a:pathLst>
              <a:path extrusionOk="0" h="68572" w="114543">
                <a:moveTo>
                  <a:pt x="0" y="1"/>
                </a:moveTo>
                <a:lnTo>
                  <a:pt x="0" y="68571"/>
                </a:lnTo>
                <a:lnTo>
                  <a:pt x="114543" y="68571"/>
                </a:lnTo>
                <a:lnTo>
                  <a:pt x="1145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>
            <p:ph type="title"/>
          </p:nvPr>
        </p:nvSpPr>
        <p:spPr>
          <a:xfrm>
            <a:off x="281125" y="320050"/>
            <a:ext cx="85809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Funcionalidad #2 - Autenticación Oficial</a:t>
            </a:r>
            <a:endParaRPr sz="3700"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2584600" y="1446575"/>
            <a:ext cx="4051500" cy="20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Solo puedes crear cuentas con el correo institucional</a:t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1869355" y="4012814"/>
            <a:ext cx="859106" cy="441594"/>
          </a:xfrm>
          <a:custGeom>
            <a:rect b="b" l="l" r="r" t="t"/>
            <a:pathLst>
              <a:path extrusionOk="0" h="16183" w="36923">
                <a:moveTo>
                  <a:pt x="3953" y="1"/>
                </a:moveTo>
                <a:lnTo>
                  <a:pt x="0" y="16182"/>
                </a:lnTo>
                <a:lnTo>
                  <a:pt x="36923" y="16182"/>
                </a:lnTo>
                <a:lnTo>
                  <a:pt x="34946" y="8086"/>
                </a:lnTo>
                <a:lnTo>
                  <a:pt x="32958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1679522" y="4454370"/>
            <a:ext cx="1238807" cy="84182"/>
          </a:xfrm>
          <a:custGeom>
            <a:rect b="b" l="l" r="r" t="t"/>
            <a:pathLst>
              <a:path extrusionOk="0" h="3085" w="45307">
                <a:moveTo>
                  <a:pt x="1715" y="0"/>
                </a:moveTo>
                <a:lnTo>
                  <a:pt x="1334" y="96"/>
                </a:lnTo>
                <a:lnTo>
                  <a:pt x="989" y="262"/>
                </a:lnTo>
                <a:lnTo>
                  <a:pt x="691" y="500"/>
                </a:lnTo>
                <a:lnTo>
                  <a:pt x="430" y="810"/>
                </a:lnTo>
                <a:lnTo>
                  <a:pt x="227" y="1167"/>
                </a:lnTo>
                <a:lnTo>
                  <a:pt x="84" y="1560"/>
                </a:lnTo>
                <a:lnTo>
                  <a:pt x="1" y="2001"/>
                </a:lnTo>
                <a:lnTo>
                  <a:pt x="1" y="2227"/>
                </a:lnTo>
                <a:lnTo>
                  <a:pt x="1" y="3084"/>
                </a:lnTo>
                <a:lnTo>
                  <a:pt x="45306" y="3084"/>
                </a:lnTo>
                <a:lnTo>
                  <a:pt x="45306" y="2239"/>
                </a:lnTo>
                <a:lnTo>
                  <a:pt x="45294" y="2001"/>
                </a:lnTo>
                <a:lnTo>
                  <a:pt x="45223" y="1572"/>
                </a:lnTo>
                <a:lnTo>
                  <a:pt x="45068" y="1167"/>
                </a:lnTo>
                <a:lnTo>
                  <a:pt x="44865" y="810"/>
                </a:lnTo>
                <a:lnTo>
                  <a:pt x="44604" y="500"/>
                </a:lnTo>
                <a:lnTo>
                  <a:pt x="44306" y="262"/>
                </a:lnTo>
                <a:lnTo>
                  <a:pt x="43961" y="96"/>
                </a:lnTo>
                <a:lnTo>
                  <a:pt x="43591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593276" y="3848797"/>
            <a:ext cx="3411223" cy="286339"/>
          </a:xfrm>
          <a:custGeom>
            <a:rect b="b" l="l" r="r" t="t"/>
            <a:pathLst>
              <a:path extrusionOk="0" h="12026" w="124759">
                <a:moveTo>
                  <a:pt x="0" y="0"/>
                </a:moveTo>
                <a:lnTo>
                  <a:pt x="0" y="8918"/>
                </a:lnTo>
                <a:lnTo>
                  <a:pt x="12" y="9240"/>
                </a:lnTo>
                <a:lnTo>
                  <a:pt x="131" y="9847"/>
                </a:lnTo>
                <a:lnTo>
                  <a:pt x="369" y="10407"/>
                </a:lnTo>
                <a:lnTo>
                  <a:pt x="703" y="10895"/>
                </a:lnTo>
                <a:lnTo>
                  <a:pt x="1119" y="11324"/>
                </a:lnTo>
                <a:lnTo>
                  <a:pt x="1619" y="11657"/>
                </a:lnTo>
                <a:lnTo>
                  <a:pt x="2179" y="11895"/>
                </a:lnTo>
                <a:lnTo>
                  <a:pt x="2786" y="12014"/>
                </a:lnTo>
                <a:lnTo>
                  <a:pt x="3108" y="12026"/>
                </a:lnTo>
                <a:lnTo>
                  <a:pt x="121651" y="12026"/>
                </a:lnTo>
                <a:lnTo>
                  <a:pt x="121973" y="12014"/>
                </a:lnTo>
                <a:lnTo>
                  <a:pt x="122580" y="11895"/>
                </a:lnTo>
                <a:lnTo>
                  <a:pt x="123140" y="11657"/>
                </a:lnTo>
                <a:lnTo>
                  <a:pt x="123628" y="11324"/>
                </a:lnTo>
                <a:lnTo>
                  <a:pt x="124056" y="10895"/>
                </a:lnTo>
                <a:lnTo>
                  <a:pt x="124390" y="10407"/>
                </a:lnTo>
                <a:lnTo>
                  <a:pt x="124628" y="9847"/>
                </a:lnTo>
                <a:lnTo>
                  <a:pt x="124747" y="9240"/>
                </a:lnTo>
                <a:lnTo>
                  <a:pt x="124759" y="8918"/>
                </a:lnTo>
                <a:lnTo>
                  <a:pt x="124759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119067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597167" y="1708802"/>
            <a:ext cx="3403458" cy="2136284"/>
          </a:xfrm>
          <a:custGeom>
            <a:rect b="b" l="l" r="r" t="t"/>
            <a:pathLst>
              <a:path extrusionOk="0" h="78288" w="124475">
                <a:moveTo>
                  <a:pt x="2966" y="1"/>
                </a:moveTo>
                <a:lnTo>
                  <a:pt x="2656" y="12"/>
                </a:lnTo>
                <a:lnTo>
                  <a:pt x="2085" y="132"/>
                </a:lnTo>
                <a:lnTo>
                  <a:pt x="1549" y="358"/>
                </a:lnTo>
                <a:lnTo>
                  <a:pt x="1073" y="679"/>
                </a:lnTo>
                <a:lnTo>
                  <a:pt x="680" y="1084"/>
                </a:lnTo>
                <a:lnTo>
                  <a:pt x="358" y="1548"/>
                </a:lnTo>
                <a:lnTo>
                  <a:pt x="132" y="2084"/>
                </a:lnTo>
                <a:lnTo>
                  <a:pt x="13" y="2656"/>
                </a:lnTo>
                <a:lnTo>
                  <a:pt x="1" y="2965"/>
                </a:lnTo>
                <a:lnTo>
                  <a:pt x="1" y="78287"/>
                </a:lnTo>
                <a:lnTo>
                  <a:pt x="124474" y="78287"/>
                </a:lnTo>
                <a:lnTo>
                  <a:pt x="124474" y="2965"/>
                </a:lnTo>
                <a:lnTo>
                  <a:pt x="124462" y="2656"/>
                </a:lnTo>
                <a:lnTo>
                  <a:pt x="124343" y="2084"/>
                </a:lnTo>
                <a:lnTo>
                  <a:pt x="124117" y="1548"/>
                </a:lnTo>
                <a:lnTo>
                  <a:pt x="123795" y="1072"/>
                </a:lnTo>
                <a:lnTo>
                  <a:pt x="123391" y="679"/>
                </a:lnTo>
                <a:lnTo>
                  <a:pt x="122926" y="358"/>
                </a:lnTo>
                <a:lnTo>
                  <a:pt x="122390" y="132"/>
                </a:lnTo>
                <a:lnTo>
                  <a:pt x="121819" y="12"/>
                </a:lnTo>
                <a:lnTo>
                  <a:pt x="121509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601405" y="1713031"/>
            <a:ext cx="3394982" cy="2127825"/>
          </a:xfrm>
          <a:custGeom>
            <a:rect b="b" l="l" r="r" t="t"/>
            <a:pathLst>
              <a:path extrusionOk="0" fill="none" h="77978" w="124165">
                <a:moveTo>
                  <a:pt x="121366" y="0"/>
                </a:moveTo>
                <a:lnTo>
                  <a:pt x="121652" y="12"/>
                </a:lnTo>
                <a:lnTo>
                  <a:pt x="122200" y="119"/>
                </a:lnTo>
                <a:lnTo>
                  <a:pt x="122700" y="334"/>
                </a:lnTo>
                <a:lnTo>
                  <a:pt x="123152" y="631"/>
                </a:lnTo>
                <a:lnTo>
                  <a:pt x="123533" y="1012"/>
                </a:lnTo>
                <a:lnTo>
                  <a:pt x="123831" y="1465"/>
                </a:lnTo>
                <a:lnTo>
                  <a:pt x="124045" y="1965"/>
                </a:lnTo>
                <a:lnTo>
                  <a:pt x="124164" y="2513"/>
                </a:lnTo>
                <a:lnTo>
                  <a:pt x="124164" y="2810"/>
                </a:lnTo>
                <a:lnTo>
                  <a:pt x="124164" y="77978"/>
                </a:lnTo>
                <a:lnTo>
                  <a:pt x="1" y="77978"/>
                </a:lnTo>
                <a:lnTo>
                  <a:pt x="1" y="2810"/>
                </a:lnTo>
                <a:lnTo>
                  <a:pt x="13" y="2513"/>
                </a:lnTo>
                <a:lnTo>
                  <a:pt x="120" y="1965"/>
                </a:lnTo>
                <a:lnTo>
                  <a:pt x="334" y="1465"/>
                </a:lnTo>
                <a:lnTo>
                  <a:pt x="632" y="1012"/>
                </a:lnTo>
                <a:lnTo>
                  <a:pt x="1013" y="631"/>
                </a:lnTo>
                <a:lnTo>
                  <a:pt x="1465" y="334"/>
                </a:lnTo>
                <a:lnTo>
                  <a:pt x="1965" y="119"/>
                </a:lnTo>
                <a:lnTo>
                  <a:pt x="2513" y="12"/>
                </a:lnTo>
                <a:lnTo>
                  <a:pt x="2811" y="0"/>
                </a:lnTo>
                <a:lnTo>
                  <a:pt x="121354" y="0"/>
                </a:lnTo>
              </a:path>
            </a:pathLst>
          </a:cu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593284" y="1704900"/>
            <a:ext cx="3411223" cy="2144088"/>
          </a:xfrm>
          <a:custGeom>
            <a:rect b="b" l="l" r="r" t="t"/>
            <a:pathLst>
              <a:path extrusionOk="0" h="78574" w="124759">
                <a:moveTo>
                  <a:pt x="3108" y="1"/>
                </a:moveTo>
                <a:lnTo>
                  <a:pt x="2786" y="13"/>
                </a:lnTo>
                <a:lnTo>
                  <a:pt x="2179" y="132"/>
                </a:lnTo>
                <a:lnTo>
                  <a:pt x="1619" y="370"/>
                </a:lnTo>
                <a:lnTo>
                  <a:pt x="1119" y="703"/>
                </a:lnTo>
                <a:lnTo>
                  <a:pt x="703" y="1120"/>
                </a:lnTo>
                <a:lnTo>
                  <a:pt x="369" y="1620"/>
                </a:lnTo>
                <a:lnTo>
                  <a:pt x="131" y="2180"/>
                </a:lnTo>
                <a:lnTo>
                  <a:pt x="0" y="2787"/>
                </a:lnTo>
                <a:lnTo>
                  <a:pt x="0" y="3108"/>
                </a:lnTo>
                <a:lnTo>
                  <a:pt x="0" y="78573"/>
                </a:lnTo>
                <a:lnTo>
                  <a:pt x="124759" y="78573"/>
                </a:lnTo>
                <a:lnTo>
                  <a:pt x="124759" y="3108"/>
                </a:lnTo>
                <a:lnTo>
                  <a:pt x="124747" y="2787"/>
                </a:lnTo>
                <a:lnTo>
                  <a:pt x="124628" y="2180"/>
                </a:lnTo>
                <a:lnTo>
                  <a:pt x="124390" y="1620"/>
                </a:lnTo>
                <a:lnTo>
                  <a:pt x="124056" y="1120"/>
                </a:lnTo>
                <a:lnTo>
                  <a:pt x="123628" y="703"/>
                </a:lnTo>
                <a:lnTo>
                  <a:pt x="123140" y="370"/>
                </a:lnTo>
                <a:lnTo>
                  <a:pt x="122580" y="132"/>
                </a:lnTo>
                <a:lnTo>
                  <a:pt x="121973" y="13"/>
                </a:lnTo>
                <a:lnTo>
                  <a:pt x="121651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732943" y="1837453"/>
            <a:ext cx="3131892" cy="1871158"/>
          </a:xfrm>
          <a:custGeom>
            <a:rect b="b" l="l" r="r" t="t"/>
            <a:pathLst>
              <a:path extrusionOk="0" h="68572" w="114543">
                <a:moveTo>
                  <a:pt x="0" y="1"/>
                </a:moveTo>
                <a:lnTo>
                  <a:pt x="0" y="68571"/>
                </a:lnTo>
                <a:lnTo>
                  <a:pt x="114543" y="68571"/>
                </a:lnTo>
                <a:lnTo>
                  <a:pt x="1145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50" y="1821000"/>
            <a:ext cx="3131875" cy="18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75" y="1921600"/>
            <a:ext cx="3131877" cy="187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/>
          <p:nvPr/>
        </p:nvSpPr>
        <p:spPr>
          <a:xfrm>
            <a:off x="2725795" y="1855225"/>
            <a:ext cx="1666800" cy="11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715019" y="3039338"/>
            <a:ext cx="1666800" cy="11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4762946" y="3039338"/>
            <a:ext cx="1666800" cy="11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/>
          <p:cNvSpPr/>
          <p:nvPr/>
        </p:nvSpPr>
        <p:spPr>
          <a:xfrm>
            <a:off x="6747348" y="1855225"/>
            <a:ext cx="1666800" cy="11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720000" y="346450"/>
            <a:ext cx="65463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</a:t>
            </a:r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2728495" y="2095375"/>
            <a:ext cx="1664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¿Qué features vamos a poner?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6748698" y="2095375"/>
            <a:ext cx="1664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Acoplar features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4762946" y="3299450"/>
            <a:ext cx="1666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Planear, diseñar y programar features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716369" y="3299438"/>
            <a:ext cx="1664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¿Qué queríamos hacer?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716369" y="2531988"/>
            <a:ext cx="1664100" cy="4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Planeación</a:t>
            </a:r>
            <a:endParaRPr sz="19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765646" y="2531988"/>
            <a:ext cx="1664100" cy="4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Desarrollo</a:t>
            </a:r>
            <a:endParaRPr sz="20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2728495" y="3014950"/>
            <a:ext cx="1664100" cy="4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Definición</a:t>
            </a:r>
            <a:endParaRPr sz="19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6757687" y="3014950"/>
            <a:ext cx="1664100" cy="4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Entregable</a:t>
            </a:r>
            <a:endParaRPr sz="20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22" name="Google Shape;322;p32"/>
          <p:cNvCxnSpPr/>
          <p:nvPr/>
        </p:nvCxnSpPr>
        <p:spPr>
          <a:xfrm flipH="1" rot="10800000">
            <a:off x="245875" y="3009125"/>
            <a:ext cx="8658000" cy="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diamond"/>
            <a:tailEnd len="med" w="med" type="triangle"/>
          </a:ln>
        </p:spPr>
      </p:cxnSp>
      <p:cxnSp>
        <p:nvCxnSpPr>
          <p:cNvPr id="323" name="Google Shape;323;p32"/>
          <p:cNvCxnSpPr/>
          <p:nvPr/>
        </p:nvCxnSpPr>
        <p:spPr>
          <a:xfrm>
            <a:off x="2781300" y="4191000"/>
            <a:ext cx="160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2"/>
          <p:cNvCxnSpPr/>
          <p:nvPr/>
        </p:nvCxnSpPr>
        <p:spPr>
          <a:xfrm>
            <a:off x="748325" y="1870838"/>
            <a:ext cx="160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2"/>
          <p:cNvCxnSpPr/>
          <p:nvPr/>
        </p:nvCxnSpPr>
        <p:spPr>
          <a:xfrm>
            <a:off x="4797600" y="1870838"/>
            <a:ext cx="160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2"/>
          <p:cNvCxnSpPr/>
          <p:nvPr/>
        </p:nvCxnSpPr>
        <p:spPr>
          <a:xfrm>
            <a:off x="6789637" y="4191000"/>
            <a:ext cx="160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550" y="391424"/>
            <a:ext cx="609450" cy="8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720000" y="346450"/>
            <a:ext cx="77109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Aprendizajes</a:t>
            </a:r>
            <a:endParaRPr/>
          </a:p>
        </p:txBody>
      </p:sp>
      <p:sp>
        <p:nvSpPr>
          <p:cNvPr id="333" name="Google Shape;333;p33"/>
          <p:cNvSpPr txBox="1"/>
          <p:nvPr>
            <p:ph idx="4" type="title"/>
          </p:nvPr>
        </p:nvSpPr>
        <p:spPr>
          <a:xfrm>
            <a:off x="713200" y="2859884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34" name="Google Shape;334;p33"/>
          <p:cNvSpPr txBox="1"/>
          <p:nvPr>
            <p:ph idx="1" type="subTitle"/>
          </p:nvPr>
        </p:nvSpPr>
        <p:spPr>
          <a:xfrm>
            <a:off x="776200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Colaborar en equipo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herramienta merge y pull request</a:t>
            </a:r>
            <a:endParaRPr/>
          </a:p>
        </p:txBody>
      </p:sp>
      <p:sp>
        <p:nvSpPr>
          <p:cNvPr id="335" name="Google Shape;335;p33"/>
          <p:cNvSpPr txBox="1"/>
          <p:nvPr>
            <p:ph idx="5" type="title"/>
          </p:nvPr>
        </p:nvSpPr>
        <p:spPr>
          <a:xfrm>
            <a:off x="6116900" y="2859875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</a:t>
            </a:r>
            <a:endParaRPr/>
          </a:p>
        </p:txBody>
      </p:sp>
      <p:sp>
        <p:nvSpPr>
          <p:cNvPr id="336" name="Google Shape;336;p33"/>
          <p:cNvSpPr txBox="1"/>
          <p:nvPr>
            <p:ph idx="2" type="subTitle"/>
          </p:nvPr>
        </p:nvSpPr>
        <p:spPr>
          <a:xfrm>
            <a:off x="6179925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 tanto front como back end para una aplicación</a:t>
            </a:r>
            <a:endParaRPr/>
          </a:p>
        </p:txBody>
      </p:sp>
      <p:sp>
        <p:nvSpPr>
          <p:cNvPr id="337" name="Google Shape;337;p33"/>
          <p:cNvSpPr txBox="1"/>
          <p:nvPr>
            <p:ph idx="6" type="title"/>
          </p:nvPr>
        </p:nvSpPr>
        <p:spPr>
          <a:xfrm>
            <a:off x="3414902" y="2859898"/>
            <a:ext cx="23208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Microservicios</a:t>
            </a:r>
            <a:endParaRPr/>
          </a:p>
        </p:txBody>
      </p:sp>
      <p:sp>
        <p:nvSpPr>
          <p:cNvPr id="338" name="Google Shape;338;p33"/>
          <p:cNvSpPr txBox="1"/>
          <p:nvPr>
            <p:ph idx="3" type="subTitle"/>
          </p:nvPr>
        </p:nvSpPr>
        <p:spPr>
          <a:xfrm>
            <a:off x="3477914" y="3600000"/>
            <a:ext cx="2190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para facilitar desarrollo</a:t>
            </a:r>
            <a:endParaRPr/>
          </a:p>
        </p:txBody>
      </p:sp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50" y="1824400"/>
            <a:ext cx="921400" cy="92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3"/>
          <p:cNvGrpSpPr/>
          <p:nvPr/>
        </p:nvGrpSpPr>
        <p:grpSpPr>
          <a:xfrm>
            <a:off x="6901068" y="1908890"/>
            <a:ext cx="752459" cy="752413"/>
            <a:chOff x="-1592325" y="3957400"/>
            <a:chExt cx="293025" cy="277275"/>
          </a:xfrm>
        </p:grpSpPr>
        <p:sp>
          <p:nvSpPr>
            <p:cNvPr id="341" name="Google Shape;341;p33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3"/>
          <p:cNvSpPr/>
          <p:nvPr/>
        </p:nvSpPr>
        <p:spPr>
          <a:xfrm>
            <a:off x="4148550" y="1824400"/>
            <a:ext cx="846887" cy="90170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/>
        </p:nvSpPr>
        <p:spPr>
          <a:xfrm rot="807594">
            <a:off x="4049095" y="1306417"/>
            <a:ext cx="4380503" cy="3473032"/>
          </a:xfrm>
          <a:custGeom>
            <a:rect b="b" l="l" r="r" t="t"/>
            <a:pathLst>
              <a:path extrusionOk="0" h="118795" w="149835">
                <a:moveTo>
                  <a:pt x="126807" y="1"/>
                </a:moveTo>
                <a:lnTo>
                  <a:pt x="126283" y="25"/>
                </a:lnTo>
                <a:lnTo>
                  <a:pt x="126022" y="84"/>
                </a:lnTo>
                <a:lnTo>
                  <a:pt x="2001" y="30887"/>
                </a:lnTo>
                <a:lnTo>
                  <a:pt x="1739" y="30958"/>
                </a:lnTo>
                <a:lnTo>
                  <a:pt x="1263" y="31185"/>
                </a:lnTo>
                <a:lnTo>
                  <a:pt x="846" y="31494"/>
                </a:lnTo>
                <a:lnTo>
                  <a:pt x="512" y="31875"/>
                </a:lnTo>
                <a:lnTo>
                  <a:pt x="251" y="32304"/>
                </a:lnTo>
                <a:lnTo>
                  <a:pt x="72" y="32780"/>
                </a:lnTo>
                <a:lnTo>
                  <a:pt x="1" y="33292"/>
                </a:lnTo>
                <a:lnTo>
                  <a:pt x="24" y="33816"/>
                </a:lnTo>
                <a:lnTo>
                  <a:pt x="72" y="34078"/>
                </a:lnTo>
                <a:lnTo>
                  <a:pt x="20623" y="116794"/>
                </a:lnTo>
                <a:lnTo>
                  <a:pt x="20694" y="117056"/>
                </a:lnTo>
                <a:lnTo>
                  <a:pt x="20921" y="117532"/>
                </a:lnTo>
                <a:lnTo>
                  <a:pt x="21230" y="117949"/>
                </a:lnTo>
                <a:lnTo>
                  <a:pt x="21611" y="118282"/>
                </a:lnTo>
                <a:lnTo>
                  <a:pt x="22040" y="118544"/>
                </a:lnTo>
                <a:lnTo>
                  <a:pt x="22516" y="118723"/>
                </a:lnTo>
                <a:lnTo>
                  <a:pt x="23028" y="118794"/>
                </a:lnTo>
                <a:lnTo>
                  <a:pt x="23552" y="118771"/>
                </a:lnTo>
                <a:lnTo>
                  <a:pt x="23814" y="118723"/>
                </a:lnTo>
                <a:lnTo>
                  <a:pt x="147835" y="87908"/>
                </a:lnTo>
                <a:lnTo>
                  <a:pt x="148097" y="87837"/>
                </a:lnTo>
                <a:lnTo>
                  <a:pt x="148573" y="87611"/>
                </a:lnTo>
                <a:lnTo>
                  <a:pt x="148990" y="87301"/>
                </a:lnTo>
                <a:lnTo>
                  <a:pt x="149323" y="86932"/>
                </a:lnTo>
                <a:lnTo>
                  <a:pt x="149585" y="86491"/>
                </a:lnTo>
                <a:lnTo>
                  <a:pt x="149764" y="86015"/>
                </a:lnTo>
                <a:lnTo>
                  <a:pt x="149835" y="85515"/>
                </a:lnTo>
                <a:lnTo>
                  <a:pt x="149811" y="84991"/>
                </a:lnTo>
                <a:lnTo>
                  <a:pt x="149764" y="84717"/>
                </a:lnTo>
                <a:lnTo>
                  <a:pt x="129213" y="2001"/>
                </a:lnTo>
                <a:lnTo>
                  <a:pt x="129141" y="1739"/>
                </a:lnTo>
                <a:lnTo>
                  <a:pt x="128915" y="1263"/>
                </a:lnTo>
                <a:lnTo>
                  <a:pt x="128605" y="858"/>
                </a:lnTo>
                <a:lnTo>
                  <a:pt x="128224" y="513"/>
                </a:lnTo>
                <a:lnTo>
                  <a:pt x="127796" y="251"/>
                </a:lnTo>
                <a:lnTo>
                  <a:pt x="127319" y="84"/>
                </a:lnTo>
                <a:lnTo>
                  <a:pt x="126807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C3F3"/>
              </a:solidFill>
            </a:endParaRPr>
          </a:p>
        </p:txBody>
      </p:sp>
      <p:sp>
        <p:nvSpPr>
          <p:cNvPr id="351" name="Google Shape;351;p34"/>
          <p:cNvSpPr/>
          <p:nvPr/>
        </p:nvSpPr>
        <p:spPr>
          <a:xfrm rot="807594">
            <a:off x="4432870" y="2992220"/>
            <a:ext cx="199474" cy="199503"/>
          </a:xfrm>
          <a:custGeom>
            <a:rect b="b" l="l" r="r" t="t"/>
            <a:pathLst>
              <a:path extrusionOk="0" h="6824" w="6823">
                <a:moveTo>
                  <a:pt x="3418" y="1"/>
                </a:moveTo>
                <a:lnTo>
                  <a:pt x="3060" y="12"/>
                </a:lnTo>
                <a:lnTo>
                  <a:pt x="2394" y="143"/>
                </a:lnTo>
                <a:lnTo>
                  <a:pt x="1786" y="405"/>
                </a:lnTo>
                <a:lnTo>
                  <a:pt x="1239" y="774"/>
                </a:lnTo>
                <a:lnTo>
                  <a:pt x="774" y="1239"/>
                </a:lnTo>
                <a:lnTo>
                  <a:pt x="405" y="1775"/>
                </a:lnTo>
                <a:lnTo>
                  <a:pt x="143" y="2394"/>
                </a:lnTo>
                <a:lnTo>
                  <a:pt x="12" y="3061"/>
                </a:lnTo>
                <a:lnTo>
                  <a:pt x="0" y="3406"/>
                </a:lnTo>
                <a:lnTo>
                  <a:pt x="12" y="3763"/>
                </a:lnTo>
                <a:lnTo>
                  <a:pt x="143" y="4430"/>
                </a:lnTo>
                <a:lnTo>
                  <a:pt x="405" y="5037"/>
                </a:lnTo>
                <a:lnTo>
                  <a:pt x="774" y="5585"/>
                </a:lnTo>
                <a:lnTo>
                  <a:pt x="1239" y="6049"/>
                </a:lnTo>
                <a:lnTo>
                  <a:pt x="1786" y="6418"/>
                </a:lnTo>
                <a:lnTo>
                  <a:pt x="2394" y="6680"/>
                </a:lnTo>
                <a:lnTo>
                  <a:pt x="3060" y="6811"/>
                </a:lnTo>
                <a:lnTo>
                  <a:pt x="3418" y="6823"/>
                </a:lnTo>
                <a:lnTo>
                  <a:pt x="3763" y="6811"/>
                </a:lnTo>
                <a:lnTo>
                  <a:pt x="4430" y="6680"/>
                </a:lnTo>
                <a:lnTo>
                  <a:pt x="5049" y="6418"/>
                </a:lnTo>
                <a:lnTo>
                  <a:pt x="5585" y="6049"/>
                </a:lnTo>
                <a:lnTo>
                  <a:pt x="6049" y="5585"/>
                </a:lnTo>
                <a:lnTo>
                  <a:pt x="6418" y="5037"/>
                </a:lnTo>
                <a:lnTo>
                  <a:pt x="6680" y="4430"/>
                </a:lnTo>
                <a:lnTo>
                  <a:pt x="6811" y="3763"/>
                </a:lnTo>
                <a:lnTo>
                  <a:pt x="6823" y="3406"/>
                </a:lnTo>
                <a:lnTo>
                  <a:pt x="6811" y="3061"/>
                </a:lnTo>
                <a:lnTo>
                  <a:pt x="6680" y="2394"/>
                </a:lnTo>
                <a:lnTo>
                  <a:pt x="6418" y="1775"/>
                </a:lnTo>
                <a:lnTo>
                  <a:pt x="6049" y="1239"/>
                </a:lnTo>
                <a:lnTo>
                  <a:pt x="5585" y="774"/>
                </a:lnTo>
                <a:lnTo>
                  <a:pt x="5049" y="405"/>
                </a:lnTo>
                <a:lnTo>
                  <a:pt x="4430" y="143"/>
                </a:lnTo>
                <a:lnTo>
                  <a:pt x="3763" y="12"/>
                </a:lnTo>
                <a:lnTo>
                  <a:pt x="3418" y="1"/>
                </a:lnTo>
                <a:close/>
              </a:path>
            </a:pathLst>
          </a:custGeom>
          <a:solidFill>
            <a:schemeClr val="dk1"/>
          </a:solidFill>
          <a:ln cap="flat" cmpd="sng" w="3875">
            <a:solidFill>
              <a:schemeClr val="dk1"/>
            </a:solidFill>
            <a:prstDash val="solid"/>
            <a:miter lim="119067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 rot="807594">
            <a:off x="4493553" y="1523415"/>
            <a:ext cx="3677681" cy="3037540"/>
          </a:xfrm>
          <a:custGeom>
            <a:rect b="b" l="l" r="r" t="t"/>
            <a:pathLst>
              <a:path extrusionOk="0" h="103899" w="125795">
                <a:moveTo>
                  <a:pt x="106566" y="1"/>
                </a:moveTo>
                <a:lnTo>
                  <a:pt x="0" y="26469"/>
                </a:lnTo>
                <a:lnTo>
                  <a:pt x="19241" y="103899"/>
                </a:lnTo>
                <a:lnTo>
                  <a:pt x="125795" y="77430"/>
                </a:lnTo>
                <a:lnTo>
                  <a:pt x="1065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720000" y="320050"/>
            <a:ext cx="8025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Inicio con un diseño web responsivo</a:t>
            </a:r>
            <a:endParaRPr/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675" y="2129850"/>
            <a:ext cx="2923350" cy="166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4"/>
          <p:cNvGrpSpPr/>
          <p:nvPr/>
        </p:nvGrpSpPr>
        <p:grpSpPr>
          <a:xfrm rot="-60160">
            <a:off x="1285265" y="1900320"/>
            <a:ext cx="1412458" cy="2527314"/>
            <a:chOff x="1282607" y="1824224"/>
            <a:chExt cx="1412383" cy="2527180"/>
          </a:xfrm>
        </p:grpSpPr>
        <p:pic>
          <p:nvPicPr>
            <p:cNvPr id="356" name="Google Shape;356;p34"/>
            <p:cNvPicPr preferRelativeResize="0"/>
            <p:nvPr/>
          </p:nvPicPr>
          <p:blipFill rotWithShape="1">
            <a:blip r:embed="rId4">
              <a:alphaModFix/>
            </a:blip>
            <a:srcRect b="0" l="2254" r="2634" t="378"/>
            <a:stretch/>
          </p:blipFill>
          <p:spPr>
            <a:xfrm rot="38534">
              <a:off x="1289618" y="1832039"/>
              <a:ext cx="1398362" cy="2254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4"/>
            <p:cNvSpPr/>
            <p:nvPr/>
          </p:nvSpPr>
          <p:spPr>
            <a:xfrm rot="1046227">
              <a:off x="1886605" y="4171392"/>
              <a:ext cx="171908" cy="159233"/>
            </a:xfrm>
            <a:custGeom>
              <a:rect b="b" l="l" r="r" t="t"/>
              <a:pathLst>
                <a:path extrusionOk="0" h="6824" w="6823">
                  <a:moveTo>
                    <a:pt x="3418" y="1"/>
                  </a:moveTo>
                  <a:lnTo>
                    <a:pt x="3060" y="12"/>
                  </a:lnTo>
                  <a:lnTo>
                    <a:pt x="2394" y="143"/>
                  </a:lnTo>
                  <a:lnTo>
                    <a:pt x="1786" y="405"/>
                  </a:lnTo>
                  <a:lnTo>
                    <a:pt x="1239" y="774"/>
                  </a:lnTo>
                  <a:lnTo>
                    <a:pt x="774" y="1239"/>
                  </a:lnTo>
                  <a:lnTo>
                    <a:pt x="405" y="1775"/>
                  </a:lnTo>
                  <a:lnTo>
                    <a:pt x="143" y="2394"/>
                  </a:lnTo>
                  <a:lnTo>
                    <a:pt x="12" y="3061"/>
                  </a:lnTo>
                  <a:lnTo>
                    <a:pt x="0" y="3406"/>
                  </a:lnTo>
                  <a:lnTo>
                    <a:pt x="12" y="3763"/>
                  </a:lnTo>
                  <a:lnTo>
                    <a:pt x="143" y="4430"/>
                  </a:lnTo>
                  <a:lnTo>
                    <a:pt x="405" y="5037"/>
                  </a:lnTo>
                  <a:lnTo>
                    <a:pt x="774" y="5585"/>
                  </a:lnTo>
                  <a:lnTo>
                    <a:pt x="1239" y="6049"/>
                  </a:lnTo>
                  <a:lnTo>
                    <a:pt x="1786" y="6418"/>
                  </a:lnTo>
                  <a:lnTo>
                    <a:pt x="2394" y="6680"/>
                  </a:lnTo>
                  <a:lnTo>
                    <a:pt x="3060" y="6811"/>
                  </a:lnTo>
                  <a:lnTo>
                    <a:pt x="3418" y="6823"/>
                  </a:lnTo>
                  <a:lnTo>
                    <a:pt x="3763" y="6811"/>
                  </a:lnTo>
                  <a:lnTo>
                    <a:pt x="4430" y="6680"/>
                  </a:lnTo>
                  <a:lnTo>
                    <a:pt x="5049" y="6418"/>
                  </a:lnTo>
                  <a:lnTo>
                    <a:pt x="5585" y="6049"/>
                  </a:lnTo>
                  <a:lnTo>
                    <a:pt x="6049" y="5585"/>
                  </a:lnTo>
                  <a:lnTo>
                    <a:pt x="6418" y="5037"/>
                  </a:lnTo>
                  <a:lnTo>
                    <a:pt x="6680" y="4430"/>
                  </a:lnTo>
                  <a:lnTo>
                    <a:pt x="6811" y="3763"/>
                  </a:lnTo>
                  <a:lnTo>
                    <a:pt x="6823" y="3406"/>
                  </a:lnTo>
                  <a:lnTo>
                    <a:pt x="6811" y="3061"/>
                  </a:lnTo>
                  <a:lnTo>
                    <a:pt x="6680" y="2394"/>
                  </a:lnTo>
                  <a:lnTo>
                    <a:pt x="6418" y="1775"/>
                  </a:lnTo>
                  <a:lnTo>
                    <a:pt x="6049" y="1239"/>
                  </a:lnTo>
                  <a:lnTo>
                    <a:pt x="5585" y="774"/>
                  </a:lnTo>
                  <a:lnTo>
                    <a:pt x="5049" y="405"/>
                  </a:lnTo>
                  <a:lnTo>
                    <a:pt x="4430" y="143"/>
                  </a:lnTo>
                  <a:lnTo>
                    <a:pt x="3763" y="1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3875">
              <a:solidFill>
                <a:schemeClr val="dk1"/>
              </a:solidFill>
              <a:prstDash val="solid"/>
              <a:miter lim="119067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 rot="-60160">
            <a:off x="292825" y="1178038"/>
            <a:ext cx="3381414" cy="3696530"/>
            <a:chOff x="292631" y="1101862"/>
            <a:chExt cx="3381234" cy="3696334"/>
          </a:xfrm>
        </p:grpSpPr>
        <p:sp>
          <p:nvSpPr>
            <p:cNvPr id="359" name="Google Shape;359;p34"/>
            <p:cNvSpPr/>
            <p:nvPr/>
          </p:nvSpPr>
          <p:spPr>
            <a:xfrm rot="1046831">
              <a:off x="791474" y="1359695"/>
              <a:ext cx="2383547" cy="3180668"/>
            </a:xfrm>
            <a:custGeom>
              <a:rect b="b" l="l" r="r" t="t"/>
              <a:pathLst>
                <a:path extrusionOk="0" h="112793" w="78275">
                  <a:moveTo>
                    <a:pt x="43079" y="0"/>
                  </a:moveTo>
                  <a:lnTo>
                    <a:pt x="43085" y="0"/>
                  </a:lnTo>
                  <a:lnTo>
                    <a:pt x="43085" y="0"/>
                  </a:lnTo>
                  <a:lnTo>
                    <a:pt x="43091" y="0"/>
                  </a:lnTo>
                  <a:close/>
                  <a:moveTo>
                    <a:pt x="43085" y="0"/>
                  </a:moveTo>
                  <a:lnTo>
                    <a:pt x="42579" y="24"/>
                  </a:lnTo>
                  <a:lnTo>
                    <a:pt x="41578" y="179"/>
                  </a:lnTo>
                  <a:lnTo>
                    <a:pt x="41090" y="322"/>
                  </a:lnTo>
                  <a:lnTo>
                    <a:pt x="4441" y="12300"/>
                  </a:lnTo>
                  <a:lnTo>
                    <a:pt x="4132" y="12407"/>
                  </a:lnTo>
                  <a:lnTo>
                    <a:pt x="3536" y="12681"/>
                  </a:lnTo>
                  <a:lnTo>
                    <a:pt x="2977" y="12990"/>
                  </a:lnTo>
                  <a:lnTo>
                    <a:pt x="2465" y="13360"/>
                  </a:lnTo>
                  <a:lnTo>
                    <a:pt x="1988" y="13776"/>
                  </a:lnTo>
                  <a:lnTo>
                    <a:pt x="1560" y="14229"/>
                  </a:lnTo>
                  <a:lnTo>
                    <a:pt x="1179" y="14717"/>
                  </a:lnTo>
                  <a:lnTo>
                    <a:pt x="845" y="15241"/>
                  </a:lnTo>
                  <a:lnTo>
                    <a:pt x="572" y="15788"/>
                  </a:lnTo>
                  <a:lnTo>
                    <a:pt x="345" y="16372"/>
                  </a:lnTo>
                  <a:lnTo>
                    <a:pt x="167" y="16967"/>
                  </a:lnTo>
                  <a:lnTo>
                    <a:pt x="60" y="17574"/>
                  </a:lnTo>
                  <a:lnTo>
                    <a:pt x="0" y="18206"/>
                  </a:lnTo>
                  <a:lnTo>
                    <a:pt x="12" y="18837"/>
                  </a:lnTo>
                  <a:lnTo>
                    <a:pt x="83" y="19468"/>
                  </a:lnTo>
                  <a:lnTo>
                    <a:pt x="226" y="20111"/>
                  </a:lnTo>
                  <a:lnTo>
                    <a:pt x="321" y="20432"/>
                  </a:lnTo>
                  <a:lnTo>
                    <a:pt x="29064" y="108351"/>
                  </a:lnTo>
                  <a:lnTo>
                    <a:pt x="29172" y="108673"/>
                  </a:lnTo>
                  <a:lnTo>
                    <a:pt x="29433" y="109268"/>
                  </a:lnTo>
                  <a:lnTo>
                    <a:pt x="29755" y="109828"/>
                  </a:lnTo>
                  <a:lnTo>
                    <a:pt x="30124" y="110340"/>
                  </a:lnTo>
                  <a:lnTo>
                    <a:pt x="30529" y="110816"/>
                  </a:lnTo>
                  <a:lnTo>
                    <a:pt x="30981" y="111245"/>
                  </a:lnTo>
                  <a:lnTo>
                    <a:pt x="31470" y="111626"/>
                  </a:lnTo>
                  <a:lnTo>
                    <a:pt x="31993" y="111959"/>
                  </a:lnTo>
                  <a:lnTo>
                    <a:pt x="32553" y="112233"/>
                  </a:lnTo>
                  <a:lnTo>
                    <a:pt x="33125" y="112459"/>
                  </a:lnTo>
                  <a:lnTo>
                    <a:pt x="33720" y="112626"/>
                  </a:lnTo>
                  <a:lnTo>
                    <a:pt x="34339" y="112745"/>
                  </a:lnTo>
                  <a:lnTo>
                    <a:pt x="34958" y="112793"/>
                  </a:lnTo>
                  <a:lnTo>
                    <a:pt x="35589" y="112781"/>
                  </a:lnTo>
                  <a:lnTo>
                    <a:pt x="36232" y="112709"/>
                  </a:lnTo>
                  <a:lnTo>
                    <a:pt x="36863" y="112566"/>
                  </a:lnTo>
                  <a:lnTo>
                    <a:pt x="37185" y="112471"/>
                  </a:lnTo>
                  <a:lnTo>
                    <a:pt x="73834" y="100493"/>
                  </a:lnTo>
                  <a:lnTo>
                    <a:pt x="74143" y="100386"/>
                  </a:lnTo>
                  <a:lnTo>
                    <a:pt x="74739" y="100124"/>
                  </a:lnTo>
                  <a:lnTo>
                    <a:pt x="75298" y="99802"/>
                  </a:lnTo>
                  <a:lnTo>
                    <a:pt x="75810" y="99433"/>
                  </a:lnTo>
                  <a:lnTo>
                    <a:pt x="76287" y="99028"/>
                  </a:lnTo>
                  <a:lnTo>
                    <a:pt x="76715" y="98576"/>
                  </a:lnTo>
                  <a:lnTo>
                    <a:pt x="77096" y="98088"/>
                  </a:lnTo>
                  <a:lnTo>
                    <a:pt x="77430" y="97564"/>
                  </a:lnTo>
                  <a:lnTo>
                    <a:pt x="77703" y="97004"/>
                  </a:lnTo>
                  <a:lnTo>
                    <a:pt x="77930" y="96433"/>
                  </a:lnTo>
                  <a:lnTo>
                    <a:pt x="78108" y="95837"/>
                  </a:lnTo>
                  <a:lnTo>
                    <a:pt x="78215" y="95218"/>
                  </a:lnTo>
                  <a:lnTo>
                    <a:pt x="78275" y="94599"/>
                  </a:lnTo>
                  <a:lnTo>
                    <a:pt x="78263" y="93968"/>
                  </a:lnTo>
                  <a:lnTo>
                    <a:pt x="78192" y="93325"/>
                  </a:lnTo>
                  <a:lnTo>
                    <a:pt x="78049" y="92694"/>
                  </a:lnTo>
                  <a:lnTo>
                    <a:pt x="77953" y="92373"/>
                  </a:lnTo>
                  <a:lnTo>
                    <a:pt x="49211" y="4441"/>
                  </a:lnTo>
                  <a:lnTo>
                    <a:pt x="49032" y="3953"/>
                  </a:lnTo>
                  <a:lnTo>
                    <a:pt x="48568" y="3048"/>
                  </a:lnTo>
                  <a:lnTo>
                    <a:pt x="47972" y="2239"/>
                  </a:lnTo>
                  <a:lnTo>
                    <a:pt x="47258" y="1536"/>
                  </a:lnTo>
                  <a:lnTo>
                    <a:pt x="46448" y="953"/>
                  </a:lnTo>
                  <a:lnTo>
                    <a:pt x="45567" y="500"/>
                  </a:lnTo>
                  <a:lnTo>
                    <a:pt x="44615" y="179"/>
                  </a:lnTo>
                  <a:lnTo>
                    <a:pt x="43603" y="24"/>
                  </a:lnTo>
                  <a:lnTo>
                    <a:pt x="430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D9BEB"/>
                </a:solidFill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 rot="1046227">
              <a:off x="1886605" y="4171392"/>
              <a:ext cx="171908" cy="159233"/>
            </a:xfrm>
            <a:custGeom>
              <a:rect b="b" l="l" r="r" t="t"/>
              <a:pathLst>
                <a:path extrusionOk="0" h="6824" w="6823">
                  <a:moveTo>
                    <a:pt x="3418" y="1"/>
                  </a:moveTo>
                  <a:lnTo>
                    <a:pt x="3060" y="12"/>
                  </a:lnTo>
                  <a:lnTo>
                    <a:pt x="2394" y="143"/>
                  </a:lnTo>
                  <a:lnTo>
                    <a:pt x="1786" y="405"/>
                  </a:lnTo>
                  <a:lnTo>
                    <a:pt x="1239" y="774"/>
                  </a:lnTo>
                  <a:lnTo>
                    <a:pt x="774" y="1239"/>
                  </a:lnTo>
                  <a:lnTo>
                    <a:pt x="405" y="1775"/>
                  </a:lnTo>
                  <a:lnTo>
                    <a:pt x="143" y="2394"/>
                  </a:lnTo>
                  <a:lnTo>
                    <a:pt x="12" y="3061"/>
                  </a:lnTo>
                  <a:lnTo>
                    <a:pt x="0" y="3406"/>
                  </a:lnTo>
                  <a:lnTo>
                    <a:pt x="12" y="3763"/>
                  </a:lnTo>
                  <a:lnTo>
                    <a:pt x="143" y="4430"/>
                  </a:lnTo>
                  <a:lnTo>
                    <a:pt x="405" y="5037"/>
                  </a:lnTo>
                  <a:lnTo>
                    <a:pt x="774" y="5585"/>
                  </a:lnTo>
                  <a:lnTo>
                    <a:pt x="1239" y="6049"/>
                  </a:lnTo>
                  <a:lnTo>
                    <a:pt x="1786" y="6418"/>
                  </a:lnTo>
                  <a:lnTo>
                    <a:pt x="2394" y="6680"/>
                  </a:lnTo>
                  <a:lnTo>
                    <a:pt x="3060" y="6811"/>
                  </a:lnTo>
                  <a:lnTo>
                    <a:pt x="3418" y="6823"/>
                  </a:lnTo>
                  <a:lnTo>
                    <a:pt x="3763" y="6811"/>
                  </a:lnTo>
                  <a:lnTo>
                    <a:pt x="4430" y="6680"/>
                  </a:lnTo>
                  <a:lnTo>
                    <a:pt x="5049" y="6418"/>
                  </a:lnTo>
                  <a:lnTo>
                    <a:pt x="5585" y="6049"/>
                  </a:lnTo>
                  <a:lnTo>
                    <a:pt x="6049" y="5585"/>
                  </a:lnTo>
                  <a:lnTo>
                    <a:pt x="6418" y="5037"/>
                  </a:lnTo>
                  <a:lnTo>
                    <a:pt x="6680" y="4430"/>
                  </a:lnTo>
                  <a:lnTo>
                    <a:pt x="6811" y="3763"/>
                  </a:lnTo>
                  <a:lnTo>
                    <a:pt x="6823" y="3406"/>
                  </a:lnTo>
                  <a:lnTo>
                    <a:pt x="6811" y="3061"/>
                  </a:lnTo>
                  <a:lnTo>
                    <a:pt x="6680" y="2394"/>
                  </a:lnTo>
                  <a:lnTo>
                    <a:pt x="6418" y="1775"/>
                  </a:lnTo>
                  <a:lnTo>
                    <a:pt x="6049" y="1239"/>
                  </a:lnTo>
                  <a:lnTo>
                    <a:pt x="5585" y="774"/>
                  </a:lnTo>
                  <a:lnTo>
                    <a:pt x="5049" y="405"/>
                  </a:lnTo>
                  <a:lnTo>
                    <a:pt x="4430" y="143"/>
                  </a:lnTo>
                  <a:lnTo>
                    <a:pt x="3763" y="1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3875">
              <a:solidFill>
                <a:schemeClr val="dk1"/>
              </a:solidFill>
              <a:prstDash val="solid"/>
              <a:miter lim="119067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34"/>
          <p:cNvSpPr/>
          <p:nvPr/>
        </p:nvSpPr>
        <p:spPr>
          <a:xfrm>
            <a:off x="1333500" y="1759850"/>
            <a:ext cx="1260900" cy="220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150" y="1889950"/>
            <a:ext cx="3217276" cy="23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6">
            <a:alphaModFix/>
          </a:blip>
          <a:srcRect b="0" l="33524" r="16580" t="0"/>
          <a:stretch/>
        </p:blipFill>
        <p:spPr>
          <a:xfrm>
            <a:off x="1321325" y="1723600"/>
            <a:ext cx="1324424" cy="2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720000" y="352425"/>
            <a:ext cx="66429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Implementar deadlines</a:t>
            </a:r>
            <a:endParaRPr/>
          </a:p>
        </p:txBody>
      </p:sp>
      <p:graphicFrame>
        <p:nvGraphicFramePr>
          <p:cNvPr id="369" name="Google Shape;369;p35"/>
          <p:cNvGraphicFramePr/>
          <p:nvPr/>
        </p:nvGraphicFramePr>
        <p:xfrm>
          <a:off x="713263" y="1577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{2463AE59-D395-4456-8BE6-691C0EB529FB}</a:tableStyleId>
              </a:tblPr>
              <a:tblGrid>
                <a:gridCol w="1543500"/>
                <a:gridCol w="1543500"/>
                <a:gridCol w="1543500"/>
                <a:gridCol w="1543500"/>
                <a:gridCol w="1543500"/>
              </a:tblGrid>
              <a:tr h="85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1st 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WEEK</a:t>
                      </a:r>
                      <a:endParaRPr sz="22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2nd 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WEEK</a:t>
                      </a:r>
                      <a:endParaRPr sz="22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3rd 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WEEK</a:t>
                      </a:r>
                      <a:endParaRPr sz="22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4th 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WEEK</a:t>
                      </a:r>
                      <a:endParaRPr sz="22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5th 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WEEK</a:t>
                      </a:r>
                      <a:endParaRPr sz="22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5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6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5h</a:t>
                      </a:r>
                      <a:endParaRPr b="1" sz="46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6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12h</a:t>
                      </a:r>
                      <a:endParaRPr b="1" sz="46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6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20h</a:t>
                      </a:r>
                      <a:endParaRPr b="1" sz="46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6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15h</a:t>
                      </a:r>
                      <a:endParaRPr b="1" sz="46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6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13h</a:t>
                      </a:r>
                      <a:endParaRPr b="1" sz="46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“Acabar funcionalidad”</a:t>
                      </a:r>
                      <a:endParaRPr>
                        <a:solidFill>
                          <a:srgbClr val="000000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“Realizar pruebas”</a:t>
                      </a:r>
                      <a:endParaRPr>
                        <a:solidFill>
                          <a:srgbClr val="000000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“Acabar funcionalidad”</a:t>
                      </a:r>
                      <a:endParaRPr>
                        <a:solidFill>
                          <a:srgbClr val="000000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“Realizar pruebas”</a:t>
                      </a:r>
                      <a:endParaRPr>
                        <a:solidFill>
                          <a:srgbClr val="000000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“Juntar funcionalidades”</a:t>
                      </a:r>
                      <a:endParaRPr sz="1300">
                        <a:solidFill>
                          <a:srgbClr val="000000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91425" marB="91425" marR="198000" marL="198000" anchor="ctr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35"/>
          <p:cNvSpPr/>
          <p:nvPr/>
        </p:nvSpPr>
        <p:spPr>
          <a:xfrm>
            <a:off x="8175536" y="568262"/>
            <a:ext cx="510483" cy="50791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5385525" y="1301500"/>
            <a:ext cx="2939400" cy="90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Medidas avanzadas de seguridad</a:t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618196" y="1452345"/>
            <a:ext cx="589178" cy="606711"/>
            <a:chOff x="-3031325" y="3597450"/>
            <a:chExt cx="293825" cy="292250"/>
          </a:xfrm>
        </p:grpSpPr>
        <p:sp>
          <p:nvSpPr>
            <p:cNvPr id="377" name="Google Shape;377;p3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Website Developer Project Proposal by Slidesgo">
  <a:themeElements>
    <a:clrScheme name="Simple Light">
      <a:dk1>
        <a:srgbClr val="202020"/>
      </a:dk1>
      <a:lt1>
        <a:srgbClr val="FFFFFF"/>
      </a:lt1>
      <a:dk2>
        <a:srgbClr val="2471F7"/>
      </a:dk2>
      <a:lt2>
        <a:srgbClr val="EEEEEE"/>
      </a:lt2>
      <a:accent1>
        <a:srgbClr val="FF9900"/>
      </a:accent1>
      <a:accent2>
        <a:srgbClr val="2471F7"/>
      </a:accent2>
      <a:accent3>
        <a:srgbClr val="78909C"/>
      </a:accent3>
      <a:accent4>
        <a:srgbClr val="FFAB40"/>
      </a:accent4>
      <a:accent5>
        <a:srgbClr val="EEEEEE"/>
      </a:accent5>
      <a:accent6>
        <a:srgbClr val="EEFF41"/>
      </a:accent6>
      <a:hlink>
        <a:srgbClr val="202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